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
  </p:notes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996" y="45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954B8-14D5-4A8A-8151-6E8181CA1BE3}" type="datetimeFigureOut">
              <a:rPr lang="en-US" smtClean="0"/>
              <a:t>11/4/2014</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8EED7-315B-4BAA-AFB3-4BA9D97B6DB6}" type="slidenum">
              <a:rPr lang="en-US" smtClean="0"/>
              <a:t>‹#›</a:t>
            </a:fld>
            <a:endParaRPr lang="en-US"/>
          </a:p>
        </p:txBody>
      </p:sp>
    </p:spTree>
    <p:extLst>
      <p:ext uri="{BB962C8B-B14F-4D97-AF65-F5344CB8AC3E}">
        <p14:creationId xmlns:p14="http://schemas.microsoft.com/office/powerpoint/2010/main" val="400391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8EED7-315B-4BAA-AFB3-4BA9D97B6DB6}" type="slidenum">
              <a:rPr lang="en-US" smtClean="0"/>
              <a:t>1</a:t>
            </a:fld>
            <a:endParaRPr lang="en-US"/>
          </a:p>
        </p:txBody>
      </p:sp>
    </p:spTree>
    <p:extLst>
      <p:ext uri="{BB962C8B-B14F-4D97-AF65-F5344CB8AC3E}">
        <p14:creationId xmlns:p14="http://schemas.microsoft.com/office/powerpoint/2010/main" val="185523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368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688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587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75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914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832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79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937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794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9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663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11/4/2014</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530654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hyperlink" Target="mailto:rwillisteam@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17" y="574615"/>
            <a:ext cx="7767320" cy="1266885"/>
          </a:xfrm>
        </p:spPr>
        <p:txBody>
          <a:bodyPr>
            <a:normAutofit/>
          </a:bodyPr>
          <a:lstStyle/>
          <a:p>
            <a:r>
              <a:rPr lang="en-US" sz="3200" dirty="0"/>
              <a:t>5870 Dorchester Rd, </a:t>
            </a:r>
            <a:r>
              <a:rPr lang="en-US" sz="3200" dirty="0" smtClean="0"/>
              <a:t>N Charleston, SC 29418</a:t>
            </a:r>
            <a:br>
              <a:rPr lang="en-US" sz="3200" dirty="0" smtClean="0"/>
            </a:br>
            <a:r>
              <a:rPr lang="en-US" sz="3200" dirty="0" smtClean="0"/>
              <a:t>Sale - $700,000 | Lease - $6,000/Mo</a:t>
            </a:r>
            <a:endParaRPr lang="en-US" sz="3200" dirty="0"/>
          </a:p>
        </p:txBody>
      </p:sp>
      <p:sp>
        <p:nvSpPr>
          <p:cNvPr id="3" name="Subtitle 2"/>
          <p:cNvSpPr>
            <a:spLocks noGrp="1"/>
          </p:cNvSpPr>
          <p:nvPr>
            <p:ph type="subTitle" idx="1"/>
          </p:nvPr>
        </p:nvSpPr>
        <p:spPr>
          <a:xfrm>
            <a:off x="2561448" y="3892458"/>
            <a:ext cx="5210952" cy="5022941"/>
          </a:xfrm>
        </p:spPr>
        <p:txBody>
          <a:bodyPr>
            <a:noAutofit/>
          </a:bodyPr>
          <a:lstStyle/>
          <a:p>
            <a:r>
              <a:rPr lang="en-US" sz="1800" dirty="0">
                <a:solidFill>
                  <a:schemeClr val="tx1"/>
                </a:solidFill>
              </a:rPr>
              <a:t>Property is only 2 miles from the I-526, and adjoins property owned by Boeing. This is the closest commercial property to the entrance of Boeing and the International Airport from the Dorchester Road entrance. Property has been used in the past for motorcycle and boat sales and service. The building has a 4,000 sq. ft. showroom with 14' to 16' ceiling and adjoining the showroom are 3 large offices. </a:t>
            </a:r>
            <a:r>
              <a:rPr lang="en-US" sz="1800" dirty="0" smtClean="0">
                <a:solidFill>
                  <a:schemeClr val="tx1"/>
                </a:solidFill>
              </a:rPr>
              <a:t>There </a:t>
            </a:r>
            <a:r>
              <a:rPr lang="en-US" sz="1800" dirty="0">
                <a:solidFill>
                  <a:schemeClr val="tx1"/>
                </a:solidFill>
              </a:rPr>
              <a:t>are two separate warehouse areas with 14-16 ft. height ceilings. The property is only 200 feet from the traffic light at the intersection of </a:t>
            </a:r>
            <a:r>
              <a:rPr lang="en-US" sz="1800" dirty="0" err="1">
                <a:solidFill>
                  <a:schemeClr val="tx1"/>
                </a:solidFill>
              </a:rPr>
              <a:t>Michaux</a:t>
            </a:r>
            <a:r>
              <a:rPr lang="en-US" sz="1800" dirty="0">
                <a:solidFill>
                  <a:schemeClr val="tx1"/>
                </a:solidFill>
              </a:rPr>
              <a:t> Parkway and Dorchester Road that leads to The Charleston International Airport and Boeing. Owner will sell...Lease/purchase or lease. Owner will also consider owner financing to Qualified Buyer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972219"/>
            <a:ext cx="2560320" cy="19202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841500"/>
            <a:ext cx="1524000" cy="1143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6145106"/>
            <a:ext cx="1524000" cy="1143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0" y="7312661"/>
            <a:ext cx="1524000" cy="11430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0790" y="1841500"/>
            <a:ext cx="1524000" cy="1143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4525" y="4276481"/>
            <a:ext cx="2561449" cy="192108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2565"/>
            <a:ext cx="2560320" cy="192024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71800" y="4977553"/>
            <a:ext cx="1524000" cy="114300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5" y="4027815"/>
            <a:ext cx="2559192" cy="1919394"/>
          </a:xfrm>
          <a:prstGeom prst="rect">
            <a:avLst/>
          </a:prstGeom>
        </p:spPr>
      </p:pic>
      <p:sp>
        <p:nvSpPr>
          <p:cNvPr id="13" name="Rectangle 12"/>
          <p:cNvSpPr/>
          <p:nvPr/>
        </p:nvSpPr>
        <p:spPr>
          <a:xfrm>
            <a:off x="2561449" y="2024398"/>
            <a:ext cx="5210951" cy="1815882"/>
          </a:xfrm>
          <a:prstGeom prst="rect">
            <a:avLst/>
          </a:prstGeom>
        </p:spPr>
        <p:txBody>
          <a:bodyPr wrap="square" anchor="ctr">
            <a:spAutoFit/>
          </a:bodyPr>
          <a:lstStyle/>
          <a:p>
            <a:pPr algn="ctr"/>
            <a:r>
              <a:rPr lang="en-US" sz="2800" b="1" i="1" dirty="0">
                <a:solidFill>
                  <a:srgbClr val="FF0000"/>
                </a:solidFill>
                <a:effectLst>
                  <a:outerShdw blurRad="38100" dist="38100" dir="2700000" algn="tl">
                    <a:srgbClr val="000000">
                      <a:alpha val="43137"/>
                    </a:srgbClr>
                  </a:outerShdw>
                </a:effectLst>
              </a:rPr>
              <a:t>PRICE REDUCED $</a:t>
            </a:r>
            <a:r>
              <a:rPr lang="en-US" sz="2800" b="1" i="1" dirty="0" smtClean="0">
                <a:solidFill>
                  <a:srgbClr val="FF0000"/>
                </a:solidFill>
                <a:effectLst>
                  <a:outerShdw blurRad="38100" dist="38100" dir="2700000" algn="tl">
                    <a:srgbClr val="000000">
                      <a:alpha val="43137"/>
                    </a:srgbClr>
                  </a:outerShdw>
                </a:effectLst>
              </a:rPr>
              <a:t>195,000</a:t>
            </a:r>
          </a:p>
          <a:p>
            <a:pPr algn="ctr"/>
            <a:r>
              <a:rPr lang="en-US" sz="2800" dirty="0" smtClean="0"/>
              <a:t>MLS</a:t>
            </a:r>
            <a:r>
              <a:rPr lang="en-US" sz="2800" dirty="0"/>
              <a:t># </a:t>
            </a:r>
            <a:r>
              <a:rPr lang="en-US" sz="2800" dirty="0" smtClean="0"/>
              <a:t>1414148</a:t>
            </a:r>
          </a:p>
          <a:p>
            <a:pPr algn="ctr"/>
            <a:r>
              <a:rPr lang="en-US" sz="2800" dirty="0" smtClean="0"/>
              <a:t>MLS# </a:t>
            </a:r>
            <a:r>
              <a:rPr lang="en-US" sz="2800" dirty="0"/>
              <a:t>1415483</a:t>
            </a:r>
            <a:endParaRPr lang="en-US" sz="2800" dirty="0" smtClean="0"/>
          </a:p>
          <a:p>
            <a:pPr algn="ctr"/>
            <a:r>
              <a:rPr lang="en-US" sz="2800" dirty="0" smtClean="0"/>
              <a:t>13,300 sq. ft.</a:t>
            </a:r>
            <a:endParaRPr lang="en-US" i="1" dirty="0"/>
          </a:p>
        </p:txBody>
      </p:sp>
      <p:sp>
        <p:nvSpPr>
          <p:cNvPr id="14" name="Rectangle 13"/>
          <p:cNvSpPr/>
          <p:nvPr/>
        </p:nvSpPr>
        <p:spPr>
          <a:xfrm>
            <a:off x="2561449" y="8839200"/>
            <a:ext cx="5210951" cy="1261884"/>
          </a:xfrm>
          <a:prstGeom prst="rect">
            <a:avLst/>
          </a:prstGeom>
        </p:spPr>
        <p:txBody>
          <a:bodyPr wrap="square">
            <a:spAutoFit/>
          </a:bodyPr>
          <a:lstStyle/>
          <a:p>
            <a:pPr algn="ctr"/>
            <a:r>
              <a:rPr lang="en-US" sz="2800" b="1" dirty="0"/>
              <a:t>Rick Willis </a:t>
            </a:r>
            <a:endParaRPr lang="en-US" sz="2800" b="1" dirty="0" smtClean="0"/>
          </a:p>
          <a:p>
            <a:pPr algn="ctr"/>
            <a:r>
              <a:rPr lang="en-US" sz="1600" dirty="0" smtClean="0"/>
              <a:t>843-327-3017 </a:t>
            </a:r>
            <a:endParaRPr lang="en-US" sz="1600" dirty="0"/>
          </a:p>
          <a:p>
            <a:pPr algn="ctr"/>
            <a:r>
              <a:rPr lang="en-US" sz="1600" dirty="0" smtClean="0">
                <a:hlinkClick r:id="rId12"/>
              </a:rPr>
              <a:t>rwillisteam@gmail.com</a:t>
            </a:r>
            <a:endParaRPr lang="en-US" sz="1600" dirty="0" smtClean="0"/>
          </a:p>
          <a:p>
            <a:pPr algn="ctr"/>
            <a:r>
              <a:rPr lang="en-US" sz="1400" dirty="0"/>
              <a:t>The Group, LLC </a:t>
            </a:r>
            <a:r>
              <a:rPr lang="en-US" sz="1600" dirty="0" smtClean="0"/>
              <a:t> </a:t>
            </a:r>
            <a:endParaRPr lang="en-US" sz="1600" dirty="0"/>
          </a:p>
        </p:txBody>
      </p:sp>
      <p:sp>
        <p:nvSpPr>
          <p:cNvPr id="15" name="Rectangle 14"/>
          <p:cNvSpPr/>
          <p:nvPr/>
        </p:nvSpPr>
        <p:spPr>
          <a:xfrm>
            <a:off x="5080" y="0"/>
            <a:ext cx="7767320" cy="584775"/>
          </a:xfrm>
          <a:prstGeom prst="rect">
            <a:avLst/>
          </a:prstGeom>
          <a:solidFill>
            <a:srgbClr val="C00000"/>
          </a:solidFill>
        </p:spPr>
        <p:txBody>
          <a:bodyPr wrap="square">
            <a:spAutoFit/>
          </a:bodyPr>
          <a:lstStyle/>
          <a:p>
            <a:pPr algn="ctr"/>
            <a:r>
              <a:rPr lang="en-US" sz="32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SALE · LEASE</a:t>
            </a:r>
            <a:r>
              <a:rPr lang="en-US" sz="32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US" sz="32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LEASE/PURCHASE</a:t>
            </a:r>
            <a:endParaRPr lang="en-US" sz="32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22005" t="24028" r="35105" b="18784"/>
          <a:stretch/>
        </p:blipFill>
        <p:spPr bwMode="auto">
          <a:xfrm>
            <a:off x="10820400" y="806375"/>
            <a:ext cx="2561449"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 y="8142937"/>
            <a:ext cx="2560320" cy="191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543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TotalTime>
  <Words>175</Words>
  <Application>Microsoft Office PowerPoint</Application>
  <PresentationFormat>Custom</PresentationFormat>
  <Paragraphs>12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5870 Dorchester Rd, N Charleston, SC 29418 Sale - $700,000 | Lease - $6,000/Mo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1510 Hwy 17 N MLS# 1414766 $1,575,000 8,593 SqFt</dc:title>
  <dc:creator>CVH360</dc:creator>
  <cp:lastModifiedBy>atp1313@gmail.com</cp:lastModifiedBy>
  <cp:revision>15</cp:revision>
  <dcterms:created xsi:type="dcterms:W3CDTF">2006-08-16T00:00:00Z</dcterms:created>
  <dcterms:modified xsi:type="dcterms:W3CDTF">2014-11-04T18:19:08Z</dcterms:modified>
</cp:coreProperties>
</file>