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316" y="-59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5665033" cy="418757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628461"/>
            <a:ext cx="5665035" cy="328693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The most affordable Charleston Single with double front porches currently available for sale with over 2,000 </a:t>
            </a:r>
            <a:r>
              <a:rPr lang="en-US" sz="1400" dirty="0" err="1">
                <a:solidFill>
                  <a:srgbClr val="132B51"/>
                </a:solidFill>
                <a:latin typeface="Century Gothic" panose="020B0502020202020204" pitchFamily="34" charset="0"/>
              </a:rPr>
              <a:t>sqft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 and lots of living space with a living room (study), separate dining room, large kitchen, breakfast area and huge family room overlooking the private backyard. Upstairs, you'll find an enormous master suite with a huge walk-in closet and deluxe master bathroom including double sinks (raised vanity), separate shower and a garden tub. The second floor porch has amazing views of the woods! You'll find additional outdoor space on the screen porch! Mason Park at Weatherstone is in a prime location just off of the interstate and a stone's throw away from major shopping, restaurants, the movies and more. </a:t>
            </a:r>
            <a:r>
              <a:rPr lang="en-US" sz="1400" dirty="0" err="1">
                <a:solidFill>
                  <a:srgbClr val="132B51"/>
                </a:solidFill>
                <a:latin typeface="Century Gothic" panose="020B0502020202020204" pitchFamily="34" charset="0"/>
              </a:rPr>
              <a:t>Nexton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 Elementary and Cane Bay High School! Schedule your appointment to tour today!</a:t>
            </a:r>
            <a:endParaRPr lang="en-US" sz="1400" b="1" i="1" u="sng" dirty="0"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430566" y="-993589"/>
            <a:ext cx="5636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rgbClr val="132B51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Open House</a:t>
            </a:r>
          </a:p>
          <a:p>
            <a:pPr algn="ctr"/>
            <a:r>
              <a:rPr lang="en-US" sz="2800" b="1" dirty="0">
                <a:ln w="3175">
                  <a:solidFill>
                    <a:srgbClr val="132B51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Sat 11am-1pm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533685"/>
            <a:ext cx="5665037" cy="98583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588 Delafield Drive</a:t>
            </a:r>
            <a:br>
              <a:rPr lang="en-US" sz="2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Weatherstone ~ Summerville, SC 29483</a:t>
            </a:r>
            <a:b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18027010 ~ $234,990</a:t>
            </a:r>
            <a:endParaRPr lang="en-US" sz="1600" b="0" cap="none" dirty="0">
              <a:ln w="10541" cmpd="sng">
                <a:solidFill>
                  <a:srgbClr val="132B51"/>
                </a:solidFill>
                <a:prstDash val="solid"/>
              </a:ln>
              <a:solidFill>
                <a:srgbClr val="329F5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32987" y="-3948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896">
            <a:off x="-180281" y="443874"/>
            <a:ext cx="17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1127252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6763515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2254504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0"/>
            <a:ext cx="1560575" cy="1044736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3381757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7890767"/>
            <a:ext cx="1560575" cy="104473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9018017"/>
            <a:ext cx="1560575" cy="1040383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5" y="4509010"/>
            <a:ext cx="1560575" cy="1044737"/>
          </a:xfrm>
          <a:prstGeom prst="rect">
            <a:avLst/>
          </a:prstGeom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85813" y="9176084"/>
            <a:ext cx="5378823" cy="822960"/>
            <a:chOff x="76200" y="9176084"/>
            <a:chExt cx="5378823" cy="822960"/>
          </a:xfrm>
        </p:grpSpPr>
        <p:sp>
          <p:nvSpPr>
            <p:cNvPr id="17" name="Rectangle 16"/>
            <p:cNvSpPr/>
            <p:nvPr/>
          </p:nvSpPr>
          <p:spPr>
            <a:xfrm>
              <a:off x="679704" y="9189819"/>
              <a:ext cx="39684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 Kandik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 (843) 814-5137 | O (843) 603-4659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Meg@HolyCityRE.com | </a:t>
              </a:r>
              <a:r>
                <a:rPr lang="en-US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81444" y="9772650"/>
              <a:ext cx="3967078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Bennett Construction &amp; Realty | 804 Tennent </a:t>
              </a:r>
              <a:r>
                <a:rPr lang="en-US" sz="800" dirty="0" err="1">
                  <a:solidFill>
                    <a:srgbClr val="329F58"/>
                  </a:solidFill>
                  <a:latin typeface="Century Gothic" panose="020B0502020202020204" pitchFamily="34" charset="0"/>
                </a:rPr>
                <a:t>Dr</a:t>
              </a:r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 | Charleston, SC 29412</a:t>
              </a:r>
              <a:endParaRPr lang="en-US" sz="600" dirty="0">
                <a:solidFill>
                  <a:srgbClr val="329F58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9176084"/>
              <a:ext cx="806823" cy="822960"/>
            </a:xfrm>
            <a:prstGeom prst="rect">
              <a:avLst/>
            </a:prstGeom>
            <a:ln w="12700">
              <a:noFill/>
            </a:ln>
            <a:effectLst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9176084"/>
              <a:ext cx="603504" cy="822960"/>
            </a:xfrm>
            <a:prstGeom prst="rect">
              <a:avLst/>
            </a:prstGeom>
            <a:ln w="12700">
              <a:noFill/>
            </a:ln>
            <a:effectLst/>
          </p:spPr>
        </p:pic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6" y="5636263"/>
            <a:ext cx="1560574" cy="104473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510</TotalTime>
  <Words>203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588 Delafield Drive Weatherstone ~ Summerville, SC 29483 MLS# 18027010 ~ $234,990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2018-11-20T22:12:26Z</dcterms:modified>
</cp:coreProperties>
</file>