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24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42" b="7334"/>
          <a:stretch/>
        </p:blipFill>
        <p:spPr bwMode="auto">
          <a:xfrm>
            <a:off x="-3811" y="0"/>
            <a:ext cx="777240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" y="0"/>
            <a:ext cx="7772400" cy="990600"/>
          </a:xfr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 anchor="t">
            <a:normAutofit/>
          </a:bodyPr>
          <a:lstStyle/>
          <a:p>
            <a:r>
              <a:rPr lang="en-US" sz="3200" dirty="0" smtClean="0">
                <a:latin typeface="IncognitoMeridies" panose="00000400000000000000" pitchFamily="2" charset="0"/>
              </a:rPr>
              <a:t>Great Family Home in I’On</a:t>
            </a:r>
            <a:br>
              <a:rPr lang="en-US" sz="3200" dirty="0" smtClean="0">
                <a:latin typeface="IncognitoMeridies" panose="00000400000000000000" pitchFamily="2" charset="0"/>
              </a:rPr>
            </a:br>
            <a:r>
              <a:rPr lang="en-US" sz="2400" dirty="0" smtClean="0">
                <a:solidFill>
                  <a:srgbClr val="0E223A"/>
                </a:solidFill>
                <a:latin typeface="IncognitoMeridies" panose="00000400000000000000" pitchFamily="2" charset="0"/>
              </a:rPr>
              <a:t>Just Reduced!</a:t>
            </a:r>
            <a:endParaRPr lang="en-US" sz="3200" dirty="0">
              <a:solidFill>
                <a:srgbClr val="0E223A"/>
              </a:solidFill>
              <a:latin typeface="Adobe Caslon Pro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632" y="8763267"/>
            <a:ext cx="6207137" cy="1019175"/>
            <a:chOff x="609600" y="8763267"/>
            <a:chExt cx="6207137" cy="10191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038302"/>
              <a:ext cx="1901777" cy="46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87" y="8763267"/>
              <a:ext cx="142875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-3810" y="9782442"/>
            <a:ext cx="7772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Sand Dollar Real Estate Group | 2205 Middle Street | Suite 203, Mailbox 2 |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Sullivans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Island, SC 29482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290" y="8768268"/>
            <a:ext cx="38862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Chuck &amp; Edy Mimms</a:t>
            </a: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Cell	843-224-9507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Office	843-530-8100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r>
              <a:rPr lang="en-US" sz="1200" dirty="0" smtClean="0">
                <a:latin typeface="Gill Sans MT" panose="020B0502020104020203" pitchFamily="34" charset="0"/>
              </a:rPr>
              <a:t>www.sanddollarsc.com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www.facebook.com/Sanddollarsc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1" y="4870010"/>
            <a:ext cx="77724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58 Eastlake Rd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Mount Pleasant, SC  ~ MLS#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1406905 ~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$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930,000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5 Bedrooms :: 4½ Baths :: 3,336 sf :: Separate Carriage House</a:t>
            </a:r>
            <a:endParaRPr lang="en-US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61" y="4639825"/>
            <a:ext cx="1574198" cy="1179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626" y="6052535"/>
            <a:ext cx="3439529" cy="2579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6080" y="6052081"/>
            <a:ext cx="7492621" cy="2580101"/>
            <a:chOff x="127379" y="5954299"/>
            <a:chExt cx="7492621" cy="258010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79" y="5954753"/>
              <a:ext cx="1573591" cy="1179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" b="7524"/>
            <a:stretch/>
          </p:blipFill>
          <p:spPr bwMode="auto">
            <a:xfrm>
              <a:off x="127769" y="7355571"/>
              <a:ext cx="1573201" cy="11788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802" y="7354824"/>
              <a:ext cx="1574198" cy="1179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802" y="5954299"/>
              <a:ext cx="1574198" cy="1179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728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Great Family Home in I’On Just Reduced!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Seahorse Ct Isle of Palms, SC ~ MLS# 1413084 ~ $1,174,000</dc:title>
  <dc:creator>CVH360</dc:creator>
  <cp:lastModifiedBy>atp1313@gmail.com</cp:lastModifiedBy>
  <cp:revision>13</cp:revision>
  <dcterms:created xsi:type="dcterms:W3CDTF">2006-08-16T00:00:00Z</dcterms:created>
  <dcterms:modified xsi:type="dcterms:W3CDTF">2014-09-04T16:43:27Z</dcterms:modified>
</cp:coreProperties>
</file>