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66" d="100"/>
          <a:sy n="66" d="100"/>
        </p:scale>
        <p:origin x="1692" y="-1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5/22/2020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8229598" cy="685799"/>
          </a:xfrm>
          <a:noFill/>
          <a:effectLst/>
        </p:spPr>
        <p:txBody>
          <a:bodyPr anchor="ctr">
            <a:noAutofit/>
          </a:bodyPr>
          <a:lstStyle/>
          <a:p>
            <a:r>
              <a:rPr lang="en-US" sz="2800" b="1" i="1" dirty="0">
                <a:solidFill>
                  <a:srgbClr val="FFFF00"/>
                </a:solidFill>
                <a:effectLst>
                  <a:outerShdw blurRad="38100" dist="38100" dir="2700000" algn="tl">
                    <a:srgbClr val="000000">
                      <a:alpha val="43137"/>
                    </a:srgbClr>
                  </a:outerShdw>
                </a:effectLst>
                <a:latin typeface="Century Gothic" panose="020B0502020202020204" pitchFamily="34" charset="0"/>
              </a:rPr>
              <a:t>Waterfront on Lake Marion under 360k</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solidFill>
                  <a:schemeClr val="bg1"/>
                </a:solidFill>
                <a:latin typeface="Century Gothic" panose="020B0502020202020204" pitchFamily="34" charset="0"/>
              </a:rPr>
              <a:t>Lake Homes Realty, LLC</a:t>
            </a:r>
          </a:p>
          <a:p>
            <a:pPr algn="r"/>
            <a:r>
              <a:rPr lang="en-US" sz="1200" dirty="0">
                <a:solidFill>
                  <a:schemeClr val="bg1"/>
                </a:solidFill>
                <a:latin typeface="Century Gothic" panose="020B0502020202020204" pitchFamily="34" charset="0"/>
              </a:rPr>
              <a:t>Elloree, SC 29047</a:t>
            </a:r>
          </a:p>
          <a:p>
            <a:pPr algn="r"/>
            <a:r>
              <a:rPr lang="en-US" sz="1200" dirty="0">
                <a:solidFill>
                  <a:schemeClr val="bg1"/>
                </a:solidFill>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b="1" dirty="0">
                <a:solidFill>
                  <a:schemeClr val="bg1"/>
                </a:solidFill>
                <a:latin typeface="Century Gothic" panose="020B0502020202020204" pitchFamily="34" charset="0"/>
              </a:rPr>
              <a:t>Kristie Anderson</a:t>
            </a:r>
          </a:p>
          <a:p>
            <a:r>
              <a:rPr lang="en-US" sz="1200" dirty="0">
                <a:solidFill>
                  <a:schemeClr val="bg1"/>
                </a:solidFill>
                <a:latin typeface="Century Gothic" panose="020B0502020202020204" pitchFamily="34" charset="0"/>
              </a:rPr>
              <a:t>(803) 387-9459</a:t>
            </a:r>
          </a:p>
          <a:p>
            <a:r>
              <a:rPr lang="en-US" sz="1200" dirty="0">
                <a:solidFill>
                  <a:schemeClr val="bg1"/>
                </a:solidFill>
                <a:latin typeface="Century Gothic" panose="020B0502020202020204" pitchFamily="34" charset="0"/>
              </a:rPr>
              <a:t>kristie@sclakelife.com</a:t>
            </a:r>
          </a:p>
        </p:txBody>
      </p:sp>
      <p:sp>
        <p:nvSpPr>
          <p:cNvPr id="5" name="Rectangle 4"/>
          <p:cNvSpPr/>
          <p:nvPr/>
        </p:nvSpPr>
        <p:spPr>
          <a:xfrm>
            <a:off x="0" y="4191000"/>
            <a:ext cx="8229599" cy="830997"/>
          </a:xfrm>
          <a:prstGeom prst="rect">
            <a:avLst/>
          </a:prstGeom>
        </p:spPr>
        <p:txBody>
          <a:bodyPr wrap="square">
            <a:spAutoFit/>
          </a:bodyPr>
          <a:lstStyle/>
          <a:p>
            <a:pPr algn="ctr"/>
            <a:r>
              <a:rPr lang="en-US" sz="28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58 Pintail Lane</a:t>
            </a:r>
          </a:p>
          <a:p>
            <a:pPr algn="ctr"/>
            <a:r>
              <a:rPr lang="fr-FR"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Elloree, SC 29047 ~ MLS# 19021904 ~ $225,000</a:t>
            </a:r>
            <a:endParaRPr lang="en-US" sz="16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472093" y="7772400"/>
            <a:ext cx="1371599"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5908" y="7772401"/>
            <a:ext cx="1371600" cy="914400"/>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136214" y="7772401"/>
            <a:ext cx="1371600" cy="914400"/>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C2391BEA-256E-4F1E-8A25-607E7662D7D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874188" y="7772401"/>
            <a:ext cx="1219200" cy="914400"/>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74B02B8E-8AB2-4FDF-99E4-61B7A5B3A61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886520" y="7772401"/>
            <a:ext cx="608963" cy="914400"/>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385909" y="5627866"/>
            <a:ext cx="7457784" cy="2036552"/>
          </a:xfrm>
        </p:spPr>
        <p:txBody>
          <a:bodyPr numCol="1" anchor="ctr">
            <a:noAutofit/>
          </a:bodyPr>
          <a:lstStyle/>
          <a:p>
            <a:r>
              <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Travel from your dock to Charleston via the boat. Enjoy all the area has to give with boating, fishing, swimming, golfing and state / national parks. This home sits on a large natural 1.74 ac lot. The home has 3 bedrooms and 2 bath on main floor and half basement that can be the man cave or extra den. Lots of extra storage in car port and under the house. The screened in porch for coffee watching the sun rise. </a:t>
            </a:r>
            <a:r>
              <a:rPr lang="en-US" sz="1400" b="1">
                <a:solidFill>
                  <a:schemeClr val="bg1"/>
                </a:solidFill>
                <a:effectLst>
                  <a:outerShdw blurRad="38100" dist="38100" dir="2700000" algn="tl">
                    <a:srgbClr val="000000">
                      <a:alpha val="43137"/>
                    </a:srgbClr>
                  </a:outerShdw>
                </a:effectLst>
                <a:latin typeface="Century Gothic" panose="020B0502020202020204" pitchFamily="34" charset="0"/>
              </a:rPr>
              <a:t>The home list price is $225,000 with a land buy out of $127,250 per Santee Cooper until July 2020. </a:t>
            </a:r>
            <a:endPar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85908" y="762000"/>
            <a:ext cx="3299542" cy="219969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F64990E-F2E2-44A8-8F92-300E3C22FAB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544150" y="762000"/>
            <a:ext cx="3299542" cy="219969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AAC92045-3F9A-4A1E-AE47-1AC9E91CAF0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28408" y="1219201"/>
            <a:ext cx="3137783" cy="2767818"/>
          </a:xfrm>
          <a:prstGeom prst="rect">
            <a:avLst/>
          </a:prstGeom>
        </p:spPr>
      </p:pic>
      <p:pic>
        <p:nvPicPr>
          <p:cNvPr id="27" name="Picture 26">
            <a:extLst>
              <a:ext uri="{FF2B5EF4-FFF2-40B4-BE49-F238E27FC236}">
                <a16:creationId xmlns:a16="http://schemas.microsoft.com/office/drawing/2014/main" id="{1B9A6290-F6DD-4447-B6A0-EB3F47A0CC0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950546" y="3185498"/>
            <a:ext cx="1371600" cy="914400"/>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1F4ED707-CFFB-4C9D-A603-83A8779A995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429000" y="3185498"/>
            <a:ext cx="1371600" cy="914400"/>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9A12A3AE-1D76-4B50-9EE3-30B22B01F87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472092" y="3185498"/>
            <a:ext cx="1371600" cy="914400"/>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E6943FD8-F7AA-42E6-8A19-B96C966263F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907454" y="3185498"/>
            <a:ext cx="1371600" cy="9144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C24A2679-32B7-4C34-81DF-F306DC95AB98}"/>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385908" y="3185498"/>
            <a:ext cx="1371600" cy="9144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156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Waterfront on Lake Marion under 360k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76</cp:revision>
  <dcterms:created xsi:type="dcterms:W3CDTF">2006-08-16T00:00:00Z</dcterms:created>
  <dcterms:modified xsi:type="dcterms:W3CDTF">2020-05-22T11:58:45Z</dcterms:modified>
</cp:coreProperties>
</file>