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1085119" rtl="0" eaLnBrk="1" latinLnBrk="0" hangingPunct="1">
      <a:defRPr sz="2123" kern="1200">
        <a:solidFill>
          <a:schemeClr val="tx1"/>
        </a:solidFill>
        <a:latin typeface="+mn-lt"/>
        <a:ea typeface="+mn-ea"/>
        <a:cs typeface="+mn-cs"/>
      </a:defRPr>
    </a:lvl1pPr>
    <a:lvl2pPr marL="542560" algn="l" defTabSz="1085119" rtl="0" eaLnBrk="1" latinLnBrk="0" hangingPunct="1">
      <a:defRPr sz="2123" kern="1200">
        <a:solidFill>
          <a:schemeClr val="tx1"/>
        </a:solidFill>
        <a:latin typeface="+mn-lt"/>
        <a:ea typeface="+mn-ea"/>
        <a:cs typeface="+mn-cs"/>
      </a:defRPr>
    </a:lvl2pPr>
    <a:lvl3pPr marL="1085119" algn="l" defTabSz="1085119" rtl="0" eaLnBrk="1" latinLnBrk="0" hangingPunct="1">
      <a:defRPr sz="2123" kern="1200">
        <a:solidFill>
          <a:schemeClr val="tx1"/>
        </a:solidFill>
        <a:latin typeface="+mn-lt"/>
        <a:ea typeface="+mn-ea"/>
        <a:cs typeface="+mn-cs"/>
      </a:defRPr>
    </a:lvl3pPr>
    <a:lvl4pPr marL="1627679" algn="l" defTabSz="1085119" rtl="0" eaLnBrk="1" latinLnBrk="0" hangingPunct="1">
      <a:defRPr sz="2123" kern="1200">
        <a:solidFill>
          <a:schemeClr val="tx1"/>
        </a:solidFill>
        <a:latin typeface="+mn-lt"/>
        <a:ea typeface="+mn-ea"/>
        <a:cs typeface="+mn-cs"/>
      </a:defRPr>
    </a:lvl4pPr>
    <a:lvl5pPr marL="2170239" algn="l" defTabSz="1085119" rtl="0" eaLnBrk="1" latinLnBrk="0" hangingPunct="1">
      <a:defRPr sz="2123" kern="1200">
        <a:solidFill>
          <a:schemeClr val="tx1"/>
        </a:solidFill>
        <a:latin typeface="+mn-lt"/>
        <a:ea typeface="+mn-ea"/>
        <a:cs typeface="+mn-cs"/>
      </a:defRPr>
    </a:lvl5pPr>
    <a:lvl6pPr marL="2712799" algn="l" defTabSz="1085119" rtl="0" eaLnBrk="1" latinLnBrk="0" hangingPunct="1">
      <a:defRPr sz="2123" kern="1200">
        <a:solidFill>
          <a:schemeClr val="tx1"/>
        </a:solidFill>
        <a:latin typeface="+mn-lt"/>
        <a:ea typeface="+mn-ea"/>
        <a:cs typeface="+mn-cs"/>
      </a:defRPr>
    </a:lvl6pPr>
    <a:lvl7pPr marL="3255358" algn="l" defTabSz="1085119" rtl="0" eaLnBrk="1" latinLnBrk="0" hangingPunct="1">
      <a:defRPr sz="2123" kern="1200">
        <a:solidFill>
          <a:schemeClr val="tx1"/>
        </a:solidFill>
        <a:latin typeface="+mn-lt"/>
        <a:ea typeface="+mn-ea"/>
        <a:cs typeface="+mn-cs"/>
      </a:defRPr>
    </a:lvl7pPr>
    <a:lvl8pPr marL="3797918" algn="l" defTabSz="1085119" rtl="0" eaLnBrk="1" latinLnBrk="0" hangingPunct="1">
      <a:defRPr sz="2123" kern="1200">
        <a:solidFill>
          <a:schemeClr val="tx1"/>
        </a:solidFill>
        <a:latin typeface="+mn-lt"/>
        <a:ea typeface="+mn-ea"/>
        <a:cs typeface="+mn-cs"/>
      </a:defRPr>
    </a:lvl8pPr>
    <a:lvl9pPr marL="4340478" algn="l" defTabSz="1085119" rtl="0" eaLnBrk="1" latinLnBrk="0" hangingPunct="1">
      <a:defRPr sz="212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524" y="102"/>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419870" indent="0" algn="ctr">
              <a:buNone/>
              <a:defRPr>
                <a:solidFill>
                  <a:schemeClr val="tx1">
                    <a:tint val="75000"/>
                  </a:schemeClr>
                </a:solidFill>
              </a:defRPr>
            </a:lvl2pPr>
            <a:lvl3pPr marL="839738" indent="0" algn="ctr">
              <a:buNone/>
              <a:defRPr>
                <a:solidFill>
                  <a:schemeClr val="tx1">
                    <a:tint val="75000"/>
                  </a:schemeClr>
                </a:solidFill>
              </a:defRPr>
            </a:lvl3pPr>
            <a:lvl4pPr marL="1259608" indent="0" algn="ctr">
              <a:buNone/>
              <a:defRPr>
                <a:solidFill>
                  <a:schemeClr val="tx1">
                    <a:tint val="75000"/>
                  </a:schemeClr>
                </a:solidFill>
              </a:defRPr>
            </a:lvl4pPr>
            <a:lvl5pPr marL="1679478" indent="0" algn="ctr">
              <a:buNone/>
              <a:defRPr>
                <a:solidFill>
                  <a:schemeClr val="tx1">
                    <a:tint val="75000"/>
                  </a:schemeClr>
                </a:solidFill>
              </a:defRPr>
            </a:lvl5pPr>
            <a:lvl6pPr marL="2099347" indent="0" algn="ctr">
              <a:buNone/>
              <a:defRPr>
                <a:solidFill>
                  <a:schemeClr val="tx1">
                    <a:tint val="75000"/>
                  </a:schemeClr>
                </a:solidFill>
              </a:defRPr>
            </a:lvl6pPr>
            <a:lvl7pPr marL="2519216" indent="0" algn="ctr">
              <a:buNone/>
              <a:defRPr>
                <a:solidFill>
                  <a:schemeClr val="tx1">
                    <a:tint val="75000"/>
                  </a:schemeClr>
                </a:solidFill>
              </a:defRPr>
            </a:lvl7pPr>
            <a:lvl8pPr marL="2939086" indent="0" algn="ctr">
              <a:buNone/>
              <a:defRPr>
                <a:solidFill>
                  <a:schemeClr val="tx1">
                    <a:tint val="75000"/>
                  </a:schemeClr>
                </a:solidFill>
              </a:defRPr>
            </a:lvl8pPr>
            <a:lvl9pPr marL="335895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5"/>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5"/>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5875867"/>
            <a:ext cx="6217920" cy="1816100"/>
          </a:xfrm>
        </p:spPr>
        <p:txBody>
          <a:bodyPr anchor="t"/>
          <a:lstStyle>
            <a:lvl1pPr algn="l">
              <a:defRPr sz="3643" b="1" cap="all"/>
            </a:lvl1pPr>
          </a:lstStyle>
          <a:p>
            <a:r>
              <a:rPr lang="en-US"/>
              <a:t>Click to edit Master title style</a:t>
            </a:r>
          </a:p>
        </p:txBody>
      </p:sp>
      <p:sp>
        <p:nvSpPr>
          <p:cNvPr id="3" name="Text Placeholder 2"/>
          <p:cNvSpPr>
            <a:spLocks noGrp="1"/>
          </p:cNvSpPr>
          <p:nvPr>
            <p:ph type="body" idx="1"/>
          </p:nvPr>
        </p:nvSpPr>
        <p:spPr>
          <a:xfrm>
            <a:off x="577850" y="3875619"/>
            <a:ext cx="6217920" cy="2000249"/>
          </a:xfrm>
        </p:spPr>
        <p:txBody>
          <a:bodyPr anchor="b"/>
          <a:lstStyle>
            <a:lvl1pPr marL="0" indent="0">
              <a:buNone/>
              <a:defRPr sz="1857">
                <a:solidFill>
                  <a:schemeClr val="tx1">
                    <a:tint val="75000"/>
                  </a:schemeClr>
                </a:solidFill>
              </a:defRPr>
            </a:lvl1pPr>
            <a:lvl2pPr marL="419870" indent="0">
              <a:buNone/>
              <a:defRPr sz="1643">
                <a:solidFill>
                  <a:schemeClr val="tx1">
                    <a:tint val="75000"/>
                  </a:schemeClr>
                </a:solidFill>
              </a:defRPr>
            </a:lvl2pPr>
            <a:lvl3pPr marL="839738" indent="0">
              <a:buNone/>
              <a:defRPr sz="1500">
                <a:solidFill>
                  <a:schemeClr val="tx1">
                    <a:tint val="75000"/>
                  </a:schemeClr>
                </a:solidFill>
              </a:defRPr>
            </a:lvl3pPr>
            <a:lvl4pPr marL="1259608" indent="0">
              <a:buNone/>
              <a:defRPr sz="1285">
                <a:solidFill>
                  <a:schemeClr val="tx1">
                    <a:tint val="75000"/>
                  </a:schemeClr>
                </a:solidFill>
              </a:defRPr>
            </a:lvl4pPr>
            <a:lvl5pPr marL="1679478" indent="0">
              <a:buNone/>
              <a:defRPr sz="1285">
                <a:solidFill>
                  <a:schemeClr val="tx1">
                    <a:tint val="75000"/>
                  </a:schemeClr>
                </a:solidFill>
              </a:defRPr>
            </a:lvl5pPr>
            <a:lvl6pPr marL="2099347" indent="0">
              <a:buNone/>
              <a:defRPr sz="1285">
                <a:solidFill>
                  <a:schemeClr val="tx1">
                    <a:tint val="75000"/>
                  </a:schemeClr>
                </a:solidFill>
              </a:defRPr>
            </a:lvl6pPr>
            <a:lvl7pPr marL="2519216" indent="0">
              <a:buNone/>
              <a:defRPr sz="1285">
                <a:solidFill>
                  <a:schemeClr val="tx1">
                    <a:tint val="75000"/>
                  </a:schemeClr>
                </a:solidFill>
              </a:defRPr>
            </a:lvl7pPr>
            <a:lvl8pPr marL="2939086" indent="0">
              <a:buNone/>
              <a:defRPr sz="1285">
                <a:solidFill>
                  <a:schemeClr val="tx1">
                    <a:tint val="75000"/>
                  </a:schemeClr>
                </a:solidFill>
              </a:defRPr>
            </a:lvl8pPr>
            <a:lvl9pPr marL="3358955" indent="0">
              <a:buNone/>
              <a:defRPr sz="128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2572"/>
            </a:lvl1pPr>
            <a:lvl2pPr>
              <a:defRPr sz="2215"/>
            </a:lvl2pPr>
            <a:lvl3pPr>
              <a:defRPr sz="1857"/>
            </a:lvl3pPr>
            <a:lvl4pPr>
              <a:defRPr sz="1643"/>
            </a:lvl4pPr>
            <a:lvl5pPr>
              <a:defRPr sz="1643"/>
            </a:lvl5pPr>
            <a:lvl6pPr>
              <a:defRPr sz="1643"/>
            </a:lvl6pPr>
            <a:lvl7pPr>
              <a:defRPr sz="1643"/>
            </a:lvl7pPr>
            <a:lvl8pPr>
              <a:defRPr sz="1643"/>
            </a:lvl8pPr>
            <a:lvl9pPr>
              <a:defRPr sz="16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2572"/>
            </a:lvl1pPr>
            <a:lvl2pPr>
              <a:defRPr sz="2215"/>
            </a:lvl2pPr>
            <a:lvl3pPr>
              <a:defRPr sz="1857"/>
            </a:lvl3pPr>
            <a:lvl4pPr>
              <a:defRPr sz="1643"/>
            </a:lvl4pPr>
            <a:lvl5pPr>
              <a:defRPr sz="1643"/>
            </a:lvl5pPr>
            <a:lvl6pPr>
              <a:defRPr sz="1643"/>
            </a:lvl6pPr>
            <a:lvl7pPr>
              <a:defRPr sz="1643"/>
            </a:lvl7pPr>
            <a:lvl8pPr>
              <a:defRPr sz="1643"/>
            </a:lvl8pPr>
            <a:lvl9pPr>
              <a:defRPr sz="16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2046818"/>
            <a:ext cx="3232151" cy="853015"/>
          </a:xfrm>
        </p:spPr>
        <p:txBody>
          <a:bodyPr anchor="b"/>
          <a:lstStyle>
            <a:lvl1pPr marL="0" indent="0">
              <a:buNone/>
              <a:defRPr sz="2215" b="1"/>
            </a:lvl1pPr>
            <a:lvl2pPr marL="419870" indent="0">
              <a:buNone/>
              <a:defRPr sz="1857" b="1"/>
            </a:lvl2pPr>
            <a:lvl3pPr marL="839738" indent="0">
              <a:buNone/>
              <a:defRPr sz="1643" b="1"/>
            </a:lvl3pPr>
            <a:lvl4pPr marL="1259608" indent="0">
              <a:buNone/>
              <a:defRPr sz="1500" b="1"/>
            </a:lvl4pPr>
            <a:lvl5pPr marL="1679478" indent="0">
              <a:buNone/>
              <a:defRPr sz="1500" b="1"/>
            </a:lvl5pPr>
            <a:lvl6pPr marL="2099347" indent="0">
              <a:buNone/>
              <a:defRPr sz="1500" b="1"/>
            </a:lvl6pPr>
            <a:lvl7pPr marL="2519216" indent="0">
              <a:buNone/>
              <a:defRPr sz="1500" b="1"/>
            </a:lvl7pPr>
            <a:lvl8pPr marL="2939086" indent="0">
              <a:buNone/>
              <a:defRPr sz="1500" b="1"/>
            </a:lvl8pPr>
            <a:lvl9pPr marL="3358955" indent="0">
              <a:buNone/>
              <a:defRPr sz="1500" b="1"/>
            </a:lvl9pPr>
          </a:lstStyle>
          <a:p>
            <a:pPr lvl="0"/>
            <a:r>
              <a:rPr lang="en-US"/>
              <a:t>Click to edit Master text styles</a:t>
            </a:r>
          </a:p>
        </p:txBody>
      </p:sp>
      <p:sp>
        <p:nvSpPr>
          <p:cNvPr id="4" name="Content Placeholder 3"/>
          <p:cNvSpPr>
            <a:spLocks noGrp="1"/>
          </p:cNvSpPr>
          <p:nvPr>
            <p:ph sz="half" idx="2"/>
          </p:nvPr>
        </p:nvSpPr>
        <p:spPr>
          <a:xfrm>
            <a:off x="365760" y="2899833"/>
            <a:ext cx="3232151" cy="5268385"/>
          </a:xfrm>
        </p:spPr>
        <p:txBody>
          <a:bodyPr/>
          <a:lstStyle>
            <a:lvl1pPr>
              <a:defRPr sz="2215"/>
            </a:lvl1pPr>
            <a:lvl2pPr>
              <a:defRPr sz="1857"/>
            </a:lvl2pPr>
            <a:lvl3pPr>
              <a:defRPr sz="1643"/>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8"/>
            <a:ext cx="3233419" cy="853015"/>
          </a:xfrm>
        </p:spPr>
        <p:txBody>
          <a:bodyPr anchor="b"/>
          <a:lstStyle>
            <a:lvl1pPr marL="0" indent="0">
              <a:buNone/>
              <a:defRPr sz="2215" b="1"/>
            </a:lvl1pPr>
            <a:lvl2pPr marL="419870" indent="0">
              <a:buNone/>
              <a:defRPr sz="1857" b="1"/>
            </a:lvl2pPr>
            <a:lvl3pPr marL="839738" indent="0">
              <a:buNone/>
              <a:defRPr sz="1643" b="1"/>
            </a:lvl3pPr>
            <a:lvl4pPr marL="1259608" indent="0">
              <a:buNone/>
              <a:defRPr sz="1500" b="1"/>
            </a:lvl4pPr>
            <a:lvl5pPr marL="1679478" indent="0">
              <a:buNone/>
              <a:defRPr sz="1500" b="1"/>
            </a:lvl5pPr>
            <a:lvl6pPr marL="2099347" indent="0">
              <a:buNone/>
              <a:defRPr sz="1500" b="1"/>
            </a:lvl6pPr>
            <a:lvl7pPr marL="2519216" indent="0">
              <a:buNone/>
              <a:defRPr sz="1500" b="1"/>
            </a:lvl7pPr>
            <a:lvl8pPr marL="2939086" indent="0">
              <a:buNone/>
              <a:defRPr sz="1500" b="1"/>
            </a:lvl8pPr>
            <a:lvl9pPr marL="3358955" indent="0">
              <a:buNone/>
              <a:defRPr sz="1500" b="1"/>
            </a:lvl9pPr>
          </a:lstStyle>
          <a:p>
            <a:pPr lvl="0"/>
            <a:r>
              <a:rPr lang="en-US"/>
              <a:t>Click to edit Master text styles</a:t>
            </a:r>
          </a:p>
        </p:txBody>
      </p:sp>
      <p:sp>
        <p:nvSpPr>
          <p:cNvPr id="6" name="Content Placeholder 5"/>
          <p:cNvSpPr>
            <a:spLocks noGrp="1"/>
          </p:cNvSpPr>
          <p:nvPr>
            <p:ph sz="quarter" idx="4"/>
          </p:nvPr>
        </p:nvSpPr>
        <p:spPr>
          <a:xfrm>
            <a:off x="3716021" y="2899833"/>
            <a:ext cx="3233419" cy="5268385"/>
          </a:xfrm>
        </p:spPr>
        <p:txBody>
          <a:bodyPr/>
          <a:lstStyle>
            <a:lvl1pPr>
              <a:defRPr sz="2215"/>
            </a:lvl1pPr>
            <a:lvl2pPr>
              <a:defRPr sz="1857"/>
            </a:lvl2pPr>
            <a:lvl3pPr>
              <a:defRPr sz="1643"/>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7"/>
            <a:ext cx="2406650" cy="1549400"/>
          </a:xfrm>
        </p:spPr>
        <p:txBody>
          <a:bodyPr anchor="b"/>
          <a:lstStyle>
            <a:lvl1pPr algn="l">
              <a:defRPr sz="1857" b="1"/>
            </a:lvl1pPr>
          </a:lstStyle>
          <a:p>
            <a:r>
              <a:rPr lang="en-US"/>
              <a:t>Click to edit Master title style</a:t>
            </a:r>
          </a:p>
        </p:txBody>
      </p:sp>
      <p:sp>
        <p:nvSpPr>
          <p:cNvPr id="3" name="Content Placeholder 2"/>
          <p:cNvSpPr>
            <a:spLocks noGrp="1"/>
          </p:cNvSpPr>
          <p:nvPr>
            <p:ph idx="1"/>
          </p:nvPr>
        </p:nvSpPr>
        <p:spPr>
          <a:xfrm>
            <a:off x="2860041" y="364068"/>
            <a:ext cx="4089400" cy="7804151"/>
          </a:xfrm>
        </p:spPr>
        <p:txBody>
          <a:bodyPr/>
          <a:lstStyle>
            <a:lvl1pPr>
              <a:defRPr sz="2928"/>
            </a:lvl1pPr>
            <a:lvl2pPr>
              <a:defRPr sz="2572"/>
            </a:lvl2pPr>
            <a:lvl3pPr>
              <a:defRPr sz="2215"/>
            </a:lvl3pPr>
            <a:lvl4pPr>
              <a:defRPr sz="1857"/>
            </a:lvl4pPr>
            <a:lvl5pPr>
              <a:defRPr sz="1857"/>
            </a:lvl5pPr>
            <a:lvl6pPr>
              <a:defRPr sz="1857"/>
            </a:lvl6pPr>
            <a:lvl7pPr>
              <a:defRPr sz="1857"/>
            </a:lvl7pPr>
            <a:lvl8pPr>
              <a:defRPr sz="1857"/>
            </a:lvl8pPr>
            <a:lvl9pPr>
              <a:defRPr sz="18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913468"/>
            <a:ext cx="2406650" cy="6254751"/>
          </a:xfrm>
        </p:spPr>
        <p:txBody>
          <a:bodyPr/>
          <a:lstStyle>
            <a:lvl1pPr marL="0" indent="0">
              <a:buNone/>
              <a:defRPr sz="1285"/>
            </a:lvl1pPr>
            <a:lvl2pPr marL="419870" indent="0">
              <a:buNone/>
              <a:defRPr sz="1072"/>
            </a:lvl2pPr>
            <a:lvl3pPr marL="839738" indent="0">
              <a:buNone/>
              <a:defRPr sz="928"/>
            </a:lvl3pPr>
            <a:lvl4pPr marL="1259608" indent="0">
              <a:buNone/>
              <a:defRPr sz="857"/>
            </a:lvl4pPr>
            <a:lvl5pPr marL="1679478" indent="0">
              <a:buNone/>
              <a:defRPr sz="857"/>
            </a:lvl5pPr>
            <a:lvl6pPr marL="2099347" indent="0">
              <a:buNone/>
              <a:defRPr sz="857"/>
            </a:lvl6pPr>
            <a:lvl7pPr marL="2519216" indent="0">
              <a:buNone/>
              <a:defRPr sz="857"/>
            </a:lvl7pPr>
            <a:lvl8pPr marL="2939086" indent="0">
              <a:buNone/>
              <a:defRPr sz="857"/>
            </a:lvl8pPr>
            <a:lvl9pPr marL="3358955" indent="0">
              <a:buNone/>
              <a:defRPr sz="857"/>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1" y="6400801"/>
            <a:ext cx="4389120" cy="755651"/>
          </a:xfrm>
        </p:spPr>
        <p:txBody>
          <a:bodyPr anchor="b"/>
          <a:lstStyle>
            <a:lvl1pPr algn="l">
              <a:defRPr sz="1857" b="1"/>
            </a:lvl1pPr>
          </a:lstStyle>
          <a:p>
            <a:r>
              <a:rPr lang="en-US"/>
              <a:t>Click to edit Master title style</a:t>
            </a:r>
          </a:p>
        </p:txBody>
      </p:sp>
      <p:sp>
        <p:nvSpPr>
          <p:cNvPr id="3" name="Picture Placeholder 2"/>
          <p:cNvSpPr>
            <a:spLocks noGrp="1"/>
          </p:cNvSpPr>
          <p:nvPr>
            <p:ph type="pic" idx="1"/>
          </p:nvPr>
        </p:nvSpPr>
        <p:spPr>
          <a:xfrm>
            <a:off x="1433831" y="817033"/>
            <a:ext cx="4389120" cy="5486400"/>
          </a:xfrm>
        </p:spPr>
        <p:txBody>
          <a:bodyPr/>
          <a:lstStyle>
            <a:lvl1pPr marL="0" indent="0">
              <a:buNone/>
              <a:defRPr sz="2928"/>
            </a:lvl1pPr>
            <a:lvl2pPr marL="419870" indent="0">
              <a:buNone/>
              <a:defRPr sz="2572"/>
            </a:lvl2pPr>
            <a:lvl3pPr marL="839738" indent="0">
              <a:buNone/>
              <a:defRPr sz="2215"/>
            </a:lvl3pPr>
            <a:lvl4pPr marL="1259608" indent="0">
              <a:buNone/>
              <a:defRPr sz="1857"/>
            </a:lvl4pPr>
            <a:lvl5pPr marL="1679478" indent="0">
              <a:buNone/>
              <a:defRPr sz="1857"/>
            </a:lvl5pPr>
            <a:lvl6pPr marL="2099347" indent="0">
              <a:buNone/>
              <a:defRPr sz="1857"/>
            </a:lvl6pPr>
            <a:lvl7pPr marL="2519216" indent="0">
              <a:buNone/>
              <a:defRPr sz="1857"/>
            </a:lvl7pPr>
            <a:lvl8pPr marL="2939086" indent="0">
              <a:buNone/>
              <a:defRPr sz="1857"/>
            </a:lvl8pPr>
            <a:lvl9pPr marL="3358955" indent="0">
              <a:buNone/>
              <a:defRPr sz="1857"/>
            </a:lvl9pPr>
          </a:lstStyle>
          <a:p>
            <a:endParaRPr lang="en-US"/>
          </a:p>
        </p:txBody>
      </p:sp>
      <p:sp>
        <p:nvSpPr>
          <p:cNvPr id="4" name="Text Placeholder 3"/>
          <p:cNvSpPr>
            <a:spLocks noGrp="1"/>
          </p:cNvSpPr>
          <p:nvPr>
            <p:ph type="body" sz="half" idx="2"/>
          </p:nvPr>
        </p:nvSpPr>
        <p:spPr>
          <a:xfrm>
            <a:off x="1433831" y="7156452"/>
            <a:ext cx="4389120" cy="1073149"/>
          </a:xfrm>
        </p:spPr>
        <p:txBody>
          <a:bodyPr/>
          <a:lstStyle>
            <a:lvl1pPr marL="0" indent="0">
              <a:buNone/>
              <a:defRPr sz="1285"/>
            </a:lvl1pPr>
            <a:lvl2pPr marL="419870" indent="0">
              <a:buNone/>
              <a:defRPr sz="1072"/>
            </a:lvl2pPr>
            <a:lvl3pPr marL="839738" indent="0">
              <a:buNone/>
              <a:defRPr sz="928"/>
            </a:lvl3pPr>
            <a:lvl4pPr marL="1259608" indent="0">
              <a:buNone/>
              <a:defRPr sz="857"/>
            </a:lvl4pPr>
            <a:lvl5pPr marL="1679478" indent="0">
              <a:buNone/>
              <a:defRPr sz="857"/>
            </a:lvl5pPr>
            <a:lvl6pPr marL="2099347" indent="0">
              <a:buNone/>
              <a:defRPr sz="857"/>
            </a:lvl6pPr>
            <a:lvl7pPr marL="2519216" indent="0">
              <a:buNone/>
              <a:defRPr sz="857"/>
            </a:lvl7pPr>
            <a:lvl8pPr marL="2939086" indent="0">
              <a:buNone/>
              <a:defRPr sz="857"/>
            </a:lvl8pPr>
            <a:lvl9pPr marL="3358955" indent="0">
              <a:buNone/>
              <a:defRPr sz="857"/>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5"/>
            <a:ext cx="6583680" cy="1524000"/>
          </a:xfrm>
          <a:prstGeom prst="rect">
            <a:avLst/>
          </a:prstGeom>
        </p:spPr>
        <p:txBody>
          <a:bodyPr vert="horz" lIns="117564" tIns="58782" rIns="117564" bIns="58782"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117564" tIns="58782" rIns="117564" bIns="5878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4"/>
            <a:ext cx="1706880" cy="486833"/>
          </a:xfrm>
          <a:prstGeom prst="rect">
            <a:avLst/>
          </a:prstGeom>
        </p:spPr>
        <p:txBody>
          <a:bodyPr vert="horz" lIns="117564" tIns="58782" rIns="117564" bIns="58782" rtlCol="0" anchor="ctr"/>
          <a:lstStyle>
            <a:lvl1pPr algn="l">
              <a:defRPr sz="1072">
                <a:solidFill>
                  <a:schemeClr val="tx1">
                    <a:tint val="75000"/>
                  </a:schemeClr>
                </a:solidFill>
              </a:defRPr>
            </a:lvl1pPr>
          </a:lstStyle>
          <a:p>
            <a:fld id="{1D8BD707-D9CF-40AE-B4C6-C98DA3205C09}" type="datetimeFigureOut">
              <a:rPr lang="en-US" smtClean="0"/>
              <a:pPr/>
              <a:t>10/22/2020</a:t>
            </a:fld>
            <a:endParaRPr lang="en-US"/>
          </a:p>
        </p:txBody>
      </p:sp>
      <p:sp>
        <p:nvSpPr>
          <p:cNvPr id="5" name="Footer Placeholder 4"/>
          <p:cNvSpPr>
            <a:spLocks noGrp="1"/>
          </p:cNvSpPr>
          <p:nvPr>
            <p:ph type="ftr" sz="quarter" idx="3"/>
          </p:nvPr>
        </p:nvSpPr>
        <p:spPr>
          <a:xfrm>
            <a:off x="2499360" y="8475134"/>
            <a:ext cx="2316480" cy="486833"/>
          </a:xfrm>
          <a:prstGeom prst="rect">
            <a:avLst/>
          </a:prstGeom>
        </p:spPr>
        <p:txBody>
          <a:bodyPr vert="horz" lIns="117564" tIns="58782" rIns="117564" bIns="58782" rtlCol="0" anchor="ctr"/>
          <a:lstStyle>
            <a:lvl1pPr algn="ctr">
              <a:defRPr sz="107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4"/>
            <a:ext cx="1706880" cy="486833"/>
          </a:xfrm>
          <a:prstGeom prst="rect">
            <a:avLst/>
          </a:prstGeom>
        </p:spPr>
        <p:txBody>
          <a:bodyPr vert="horz" lIns="117564" tIns="58782" rIns="117564" bIns="58782" rtlCol="0" anchor="ctr"/>
          <a:lstStyle>
            <a:lvl1pPr algn="r">
              <a:defRPr sz="1072">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839738" rtl="0" eaLnBrk="1" latinLnBrk="0" hangingPunct="1">
        <a:spcBef>
          <a:spcPct val="0"/>
        </a:spcBef>
        <a:buNone/>
        <a:defRPr sz="4071" kern="1200">
          <a:solidFill>
            <a:schemeClr val="tx1"/>
          </a:solidFill>
          <a:latin typeface="+mj-lt"/>
          <a:ea typeface="+mj-ea"/>
          <a:cs typeface="+mj-cs"/>
        </a:defRPr>
      </a:lvl1pPr>
    </p:titleStyle>
    <p:bodyStyle>
      <a:lvl1pPr marL="314902" indent="-314902" algn="l" defTabSz="839738" rtl="0" eaLnBrk="1" latinLnBrk="0" hangingPunct="1">
        <a:spcBef>
          <a:spcPct val="20000"/>
        </a:spcBef>
        <a:buFont typeface="Arial" pitchFamily="34" charset="0"/>
        <a:buChar char="•"/>
        <a:defRPr sz="2928" kern="1200">
          <a:solidFill>
            <a:schemeClr val="tx1"/>
          </a:solidFill>
          <a:latin typeface="+mn-lt"/>
          <a:ea typeface="+mn-ea"/>
          <a:cs typeface="+mn-cs"/>
        </a:defRPr>
      </a:lvl1pPr>
      <a:lvl2pPr marL="682288" indent="-262419" algn="l" defTabSz="839738" rtl="0" eaLnBrk="1" latinLnBrk="0" hangingPunct="1">
        <a:spcBef>
          <a:spcPct val="20000"/>
        </a:spcBef>
        <a:buFont typeface="Arial" pitchFamily="34" charset="0"/>
        <a:buChar char="–"/>
        <a:defRPr sz="2572" kern="1200">
          <a:solidFill>
            <a:schemeClr val="tx1"/>
          </a:solidFill>
          <a:latin typeface="+mn-lt"/>
          <a:ea typeface="+mn-ea"/>
          <a:cs typeface="+mn-cs"/>
        </a:defRPr>
      </a:lvl2pPr>
      <a:lvl3pPr marL="1049673" indent="-209935" algn="l" defTabSz="839738" rtl="0" eaLnBrk="1" latinLnBrk="0" hangingPunct="1">
        <a:spcBef>
          <a:spcPct val="20000"/>
        </a:spcBef>
        <a:buFont typeface="Arial" pitchFamily="34" charset="0"/>
        <a:buChar char="•"/>
        <a:defRPr sz="2215" kern="1200">
          <a:solidFill>
            <a:schemeClr val="tx1"/>
          </a:solidFill>
          <a:latin typeface="+mn-lt"/>
          <a:ea typeface="+mn-ea"/>
          <a:cs typeface="+mn-cs"/>
        </a:defRPr>
      </a:lvl3pPr>
      <a:lvl4pPr marL="1469543" indent="-209935" algn="l" defTabSz="839738" rtl="0" eaLnBrk="1" latinLnBrk="0" hangingPunct="1">
        <a:spcBef>
          <a:spcPct val="20000"/>
        </a:spcBef>
        <a:buFont typeface="Arial" pitchFamily="34" charset="0"/>
        <a:buChar char="–"/>
        <a:defRPr sz="1857" kern="1200">
          <a:solidFill>
            <a:schemeClr val="tx1"/>
          </a:solidFill>
          <a:latin typeface="+mn-lt"/>
          <a:ea typeface="+mn-ea"/>
          <a:cs typeface="+mn-cs"/>
        </a:defRPr>
      </a:lvl4pPr>
      <a:lvl5pPr marL="1889413" indent="-209935" algn="l" defTabSz="839738" rtl="0" eaLnBrk="1" latinLnBrk="0" hangingPunct="1">
        <a:spcBef>
          <a:spcPct val="20000"/>
        </a:spcBef>
        <a:buFont typeface="Arial" pitchFamily="34" charset="0"/>
        <a:buChar char="»"/>
        <a:defRPr sz="1857" kern="1200">
          <a:solidFill>
            <a:schemeClr val="tx1"/>
          </a:solidFill>
          <a:latin typeface="+mn-lt"/>
          <a:ea typeface="+mn-ea"/>
          <a:cs typeface="+mn-cs"/>
        </a:defRPr>
      </a:lvl5pPr>
      <a:lvl6pPr marL="2309282" indent="-209935" algn="l" defTabSz="839738" rtl="0" eaLnBrk="1" latinLnBrk="0" hangingPunct="1">
        <a:spcBef>
          <a:spcPct val="20000"/>
        </a:spcBef>
        <a:buFont typeface="Arial" pitchFamily="34" charset="0"/>
        <a:buChar char="•"/>
        <a:defRPr sz="1857" kern="1200">
          <a:solidFill>
            <a:schemeClr val="tx1"/>
          </a:solidFill>
          <a:latin typeface="+mn-lt"/>
          <a:ea typeface="+mn-ea"/>
          <a:cs typeface="+mn-cs"/>
        </a:defRPr>
      </a:lvl6pPr>
      <a:lvl7pPr marL="2729151" indent="-209935" algn="l" defTabSz="839738" rtl="0" eaLnBrk="1" latinLnBrk="0" hangingPunct="1">
        <a:spcBef>
          <a:spcPct val="20000"/>
        </a:spcBef>
        <a:buFont typeface="Arial" pitchFamily="34" charset="0"/>
        <a:buChar char="•"/>
        <a:defRPr sz="1857" kern="1200">
          <a:solidFill>
            <a:schemeClr val="tx1"/>
          </a:solidFill>
          <a:latin typeface="+mn-lt"/>
          <a:ea typeface="+mn-ea"/>
          <a:cs typeface="+mn-cs"/>
        </a:defRPr>
      </a:lvl7pPr>
      <a:lvl8pPr marL="3149021" indent="-209935" algn="l" defTabSz="839738" rtl="0" eaLnBrk="1" latinLnBrk="0" hangingPunct="1">
        <a:spcBef>
          <a:spcPct val="20000"/>
        </a:spcBef>
        <a:buFont typeface="Arial" pitchFamily="34" charset="0"/>
        <a:buChar char="•"/>
        <a:defRPr sz="1857" kern="1200">
          <a:solidFill>
            <a:schemeClr val="tx1"/>
          </a:solidFill>
          <a:latin typeface="+mn-lt"/>
          <a:ea typeface="+mn-ea"/>
          <a:cs typeface="+mn-cs"/>
        </a:defRPr>
      </a:lvl8pPr>
      <a:lvl9pPr marL="3568890" indent="-209935" algn="l" defTabSz="839738" rtl="0" eaLnBrk="1" latinLnBrk="0" hangingPunct="1">
        <a:spcBef>
          <a:spcPct val="20000"/>
        </a:spcBef>
        <a:buFont typeface="Arial" pitchFamily="34" charset="0"/>
        <a:buChar char="•"/>
        <a:defRPr sz="1857" kern="1200">
          <a:solidFill>
            <a:schemeClr val="tx1"/>
          </a:solidFill>
          <a:latin typeface="+mn-lt"/>
          <a:ea typeface="+mn-ea"/>
          <a:cs typeface="+mn-cs"/>
        </a:defRPr>
      </a:lvl9pPr>
    </p:bodyStyle>
    <p:otherStyle>
      <a:defPPr>
        <a:defRPr lang="en-US"/>
      </a:defPPr>
      <a:lvl1pPr marL="0" algn="l" defTabSz="839738" rtl="0" eaLnBrk="1" latinLnBrk="0" hangingPunct="1">
        <a:defRPr sz="1643" kern="1200">
          <a:solidFill>
            <a:schemeClr val="tx1"/>
          </a:solidFill>
          <a:latin typeface="+mn-lt"/>
          <a:ea typeface="+mn-ea"/>
          <a:cs typeface="+mn-cs"/>
        </a:defRPr>
      </a:lvl1pPr>
      <a:lvl2pPr marL="419870" algn="l" defTabSz="839738" rtl="0" eaLnBrk="1" latinLnBrk="0" hangingPunct="1">
        <a:defRPr sz="1643" kern="1200">
          <a:solidFill>
            <a:schemeClr val="tx1"/>
          </a:solidFill>
          <a:latin typeface="+mn-lt"/>
          <a:ea typeface="+mn-ea"/>
          <a:cs typeface="+mn-cs"/>
        </a:defRPr>
      </a:lvl2pPr>
      <a:lvl3pPr marL="839738" algn="l" defTabSz="839738" rtl="0" eaLnBrk="1" latinLnBrk="0" hangingPunct="1">
        <a:defRPr sz="1643" kern="1200">
          <a:solidFill>
            <a:schemeClr val="tx1"/>
          </a:solidFill>
          <a:latin typeface="+mn-lt"/>
          <a:ea typeface="+mn-ea"/>
          <a:cs typeface="+mn-cs"/>
        </a:defRPr>
      </a:lvl3pPr>
      <a:lvl4pPr marL="1259608" algn="l" defTabSz="839738" rtl="0" eaLnBrk="1" latinLnBrk="0" hangingPunct="1">
        <a:defRPr sz="1643" kern="1200">
          <a:solidFill>
            <a:schemeClr val="tx1"/>
          </a:solidFill>
          <a:latin typeface="+mn-lt"/>
          <a:ea typeface="+mn-ea"/>
          <a:cs typeface="+mn-cs"/>
        </a:defRPr>
      </a:lvl4pPr>
      <a:lvl5pPr marL="1679478" algn="l" defTabSz="839738" rtl="0" eaLnBrk="1" latinLnBrk="0" hangingPunct="1">
        <a:defRPr sz="1643" kern="1200">
          <a:solidFill>
            <a:schemeClr val="tx1"/>
          </a:solidFill>
          <a:latin typeface="+mn-lt"/>
          <a:ea typeface="+mn-ea"/>
          <a:cs typeface="+mn-cs"/>
        </a:defRPr>
      </a:lvl5pPr>
      <a:lvl6pPr marL="2099347" algn="l" defTabSz="839738" rtl="0" eaLnBrk="1" latinLnBrk="0" hangingPunct="1">
        <a:defRPr sz="1643" kern="1200">
          <a:solidFill>
            <a:schemeClr val="tx1"/>
          </a:solidFill>
          <a:latin typeface="+mn-lt"/>
          <a:ea typeface="+mn-ea"/>
          <a:cs typeface="+mn-cs"/>
        </a:defRPr>
      </a:lvl6pPr>
      <a:lvl7pPr marL="2519216" algn="l" defTabSz="839738" rtl="0" eaLnBrk="1" latinLnBrk="0" hangingPunct="1">
        <a:defRPr sz="1643" kern="1200">
          <a:solidFill>
            <a:schemeClr val="tx1"/>
          </a:solidFill>
          <a:latin typeface="+mn-lt"/>
          <a:ea typeface="+mn-ea"/>
          <a:cs typeface="+mn-cs"/>
        </a:defRPr>
      </a:lvl7pPr>
      <a:lvl8pPr marL="2939086" algn="l" defTabSz="839738" rtl="0" eaLnBrk="1" latinLnBrk="0" hangingPunct="1">
        <a:defRPr sz="1643" kern="1200">
          <a:solidFill>
            <a:schemeClr val="tx1"/>
          </a:solidFill>
          <a:latin typeface="+mn-lt"/>
          <a:ea typeface="+mn-ea"/>
          <a:cs typeface="+mn-cs"/>
        </a:defRPr>
      </a:lvl8pPr>
      <a:lvl9pPr marL="3358955" algn="l" defTabSz="839738" rtl="0" eaLnBrk="1" latinLnBrk="0" hangingPunct="1">
        <a:defRPr sz="16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mailto:paige.rhodes@carolinaoneplus.com" TargetMode="External"/><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03D39F4-76CA-4444-BE59-CAF2A7DF893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867" y="-1"/>
            <a:ext cx="7307465" cy="4105656"/>
          </a:xfrm>
          <a:prstGeom prst="rect">
            <a:avLst/>
          </a:prstGeom>
          <a:ln>
            <a:noFill/>
          </a:ln>
          <a:effectLst/>
        </p:spPr>
      </p:pic>
      <p:sp>
        <p:nvSpPr>
          <p:cNvPr id="29" name="Rectangle 28">
            <a:extLst>
              <a:ext uri="{FF2B5EF4-FFF2-40B4-BE49-F238E27FC236}">
                <a16:creationId xmlns:a16="http://schemas.microsoft.com/office/drawing/2014/main" id="{CF96460F-AB17-4552-A5E4-F2AB2ACBD4BB}"/>
              </a:ext>
            </a:extLst>
          </p:cNvPr>
          <p:cNvSpPr/>
          <p:nvPr/>
        </p:nvSpPr>
        <p:spPr>
          <a:xfrm rot="10800000">
            <a:off x="881743" y="0"/>
            <a:ext cx="5551715" cy="598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5" dirty="0">
              <a:solidFill>
                <a:schemeClr val="bg2">
                  <a:lumMod val="50000"/>
                </a:schemeClr>
              </a:solidFill>
              <a:latin typeface="Palatino Linotype" panose="02040502050505030304" pitchFamily="18" charset="0"/>
            </a:endParaRPr>
          </a:p>
        </p:txBody>
      </p:sp>
      <p:sp>
        <p:nvSpPr>
          <p:cNvPr id="4" name="Rectangle 3"/>
          <p:cNvSpPr/>
          <p:nvPr/>
        </p:nvSpPr>
        <p:spPr>
          <a:xfrm>
            <a:off x="0" y="3427767"/>
            <a:ext cx="7315200" cy="728597"/>
          </a:xfrm>
          <a:prstGeom prst="rect">
            <a:avLst/>
          </a:prstGeom>
          <a:gradFill>
            <a:gsLst>
              <a:gs pos="0">
                <a:schemeClr val="bg1">
                  <a:alpha val="0"/>
                </a:schemeClr>
              </a:gs>
              <a:gs pos="23000">
                <a:schemeClr val="bg1">
                  <a:alpha val="96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000" dirty="0">
                <a:solidFill>
                  <a:schemeClr val="bg2">
                    <a:lumMod val="50000"/>
                  </a:schemeClr>
                </a:solidFill>
                <a:latin typeface="Century Gothic" panose="020B0502020202020204" pitchFamily="34" charset="0"/>
              </a:rPr>
              <a:t>58 Woodford Street</a:t>
            </a:r>
            <a:br>
              <a:rPr lang="en-US" sz="1800" dirty="0">
                <a:solidFill>
                  <a:schemeClr val="bg2">
                    <a:lumMod val="50000"/>
                  </a:schemeClr>
                </a:solidFill>
                <a:latin typeface="Century Gothic" panose="020B0502020202020204" pitchFamily="34" charset="0"/>
              </a:rPr>
            </a:br>
            <a:r>
              <a:rPr lang="de-DE" sz="1400" dirty="0">
                <a:solidFill>
                  <a:schemeClr val="bg2">
                    <a:lumMod val="50000"/>
                  </a:schemeClr>
                </a:solidFill>
                <a:latin typeface="Century Gothic" panose="020B0502020202020204" pitchFamily="34" charset="0"/>
              </a:rPr>
              <a:t>Daniel Island Park | Charleston | MLS# 20027368 | $1,795,000</a:t>
            </a:r>
            <a:endParaRPr lang="en-US" sz="1400" dirty="0">
              <a:solidFill>
                <a:schemeClr val="bg2">
                  <a:lumMod val="50000"/>
                </a:schemeClr>
              </a:solidFill>
              <a:latin typeface="Century Gothic" panose="020B0502020202020204" pitchFamily="34" charset="0"/>
            </a:endParaRPr>
          </a:p>
        </p:txBody>
      </p:sp>
      <p:sp>
        <p:nvSpPr>
          <p:cNvPr id="9" name="Rectangle 8"/>
          <p:cNvSpPr/>
          <p:nvPr/>
        </p:nvSpPr>
        <p:spPr>
          <a:xfrm>
            <a:off x="1" y="8700032"/>
            <a:ext cx="7315200" cy="443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entury Gothic" panose="020B0502020202020204" pitchFamily="34" charset="0"/>
              </a:rPr>
              <a:t>Paige Rhodes     843-830-3281</a:t>
            </a:r>
            <a:br>
              <a:rPr lang="en-US" sz="1200" dirty="0">
                <a:solidFill>
                  <a:schemeClr val="tx1"/>
                </a:solidFill>
                <a:latin typeface="Century Gothic" panose="020B0502020202020204" pitchFamily="34" charset="0"/>
              </a:rPr>
            </a:br>
            <a:r>
              <a:rPr lang="en-US" sz="1200" dirty="0">
                <a:solidFill>
                  <a:schemeClr val="tx1"/>
                </a:solidFill>
                <a:latin typeface="Century Gothic" panose="020B0502020202020204" pitchFamily="34" charset="0"/>
                <a:hlinkClick r:id="rId3"/>
              </a:rPr>
              <a:t>paige.rhodes@carolinaoneplus.com</a:t>
            </a:r>
            <a:r>
              <a:rPr lang="en-US" sz="1200" dirty="0">
                <a:solidFill>
                  <a:schemeClr val="tx1"/>
                </a:solidFill>
                <a:latin typeface="Century Gothic" panose="020B0502020202020204" pitchFamily="34" charset="0"/>
              </a:rPr>
              <a:t> </a:t>
            </a:r>
          </a:p>
        </p:txBody>
      </p:sp>
      <p:sp>
        <p:nvSpPr>
          <p:cNvPr id="2" name="Rectangle 1"/>
          <p:cNvSpPr/>
          <p:nvPr/>
        </p:nvSpPr>
        <p:spPr>
          <a:xfrm>
            <a:off x="0" y="0"/>
            <a:ext cx="7315200" cy="443968"/>
          </a:xfrm>
          <a:prstGeom prst="rect">
            <a:avLst/>
          </a:prstGeom>
        </p:spPr>
        <p:txBody>
          <a:bodyPr wrap="square">
            <a:spAutoFit/>
          </a:bodyPr>
          <a:lstStyle/>
          <a:p>
            <a:pPr algn="ctr"/>
            <a:r>
              <a:rPr lang="en-US" sz="2285" b="1" i="1" dirty="0">
                <a:ln w="3175">
                  <a:noFill/>
                </a:ln>
                <a:solidFill>
                  <a:schemeClr val="bg1"/>
                </a:solidFill>
                <a:latin typeface="Century Gothic" panose="020B0502020202020204" pitchFamily="34" charset="0"/>
                <a:cs typeface="Times New Roman" panose="02020603050405020304" pitchFamily="18" charset="0"/>
              </a:rPr>
              <a:t>Daniel Island Park With Pool!</a:t>
            </a:r>
          </a:p>
        </p:txBody>
      </p:sp>
      <p:sp>
        <p:nvSpPr>
          <p:cNvPr id="8" name="Rectangle 7"/>
          <p:cNvSpPr/>
          <p:nvPr/>
        </p:nvSpPr>
        <p:spPr>
          <a:xfrm>
            <a:off x="0" y="5250952"/>
            <a:ext cx="7315200" cy="2354491"/>
          </a:xfrm>
          <a:prstGeom prst="rect">
            <a:avLst/>
          </a:prstGeom>
        </p:spPr>
        <p:txBody>
          <a:bodyPr wrap="square" numCol="1" anchor="ctr">
            <a:spAutoFit/>
          </a:bodyPr>
          <a:lstStyle/>
          <a:p>
            <a:pPr algn="ctr"/>
            <a:r>
              <a:rPr lang="en-US" sz="1050" dirty="0">
                <a:solidFill>
                  <a:schemeClr val="bg2">
                    <a:lumMod val="25000"/>
                  </a:schemeClr>
                </a:solidFill>
                <a:latin typeface="Century Gothic" panose="020B0502020202020204" pitchFamily="34" charset="0"/>
                <a:cs typeface="Times New Roman" panose="02020603050405020304" pitchFamily="18" charset="0"/>
              </a:rPr>
              <a:t>Traditional meets tropical in this custom built home nestled on a quiet street in the Lowcountry's premier golf course community of Daniel Island. Enjoy outdoor island living year round in this 5 bed, 5.5 bath home. The private backyard oasis offers endless nights of entertaining with a heated saltwater pool &amp; spa, outdoor shower, pergola with outdoor fireplace &amp; seating area, outdoor bar with retractable awning, grilling deck and screened in porch. FROG over detached 2-car garage features separate bedroom, full bath, living room/home office with built-in cabinets, and balcony overlooking the pool and gardens. First floor master suite has a walk-in closet with custom built-ins. Upstairs you will find 3 bedrooms all with </a:t>
            </a:r>
            <a:r>
              <a:rPr lang="en-US" sz="1050" dirty="0" err="1">
                <a:solidFill>
                  <a:schemeClr val="bg2">
                    <a:lumMod val="25000"/>
                  </a:schemeClr>
                </a:solidFill>
                <a:latin typeface="Century Gothic" panose="020B0502020202020204" pitchFamily="34" charset="0"/>
                <a:cs typeface="Times New Roman" panose="02020603050405020304" pitchFamily="18" charset="0"/>
              </a:rPr>
              <a:t>ensuite</a:t>
            </a:r>
            <a:r>
              <a:rPr lang="en-US" sz="1050" dirty="0">
                <a:solidFill>
                  <a:schemeClr val="bg2">
                    <a:lumMod val="25000"/>
                  </a:schemeClr>
                </a:solidFill>
                <a:latin typeface="Century Gothic" panose="020B0502020202020204" pitchFamily="34" charset="0"/>
                <a:cs typeface="Times New Roman" panose="02020603050405020304" pitchFamily="18" charset="0"/>
              </a:rPr>
              <a:t> baths and a loft area. Chef's kitchen features stainless steel appliances, center island and Butler's pantry with wine fridge. Breakfast area with French doors that open to the deck and pool area. Elegant formal living room with fireplace and pocket doors open to a spacious dining room perfect for gatherings with family &amp; friends. Additional highlights include hardwood floors, surround sound and speakers throughout the main living areas. Daniel Island amenities include 2 private golf courses, 2 resort style pools, tennis courts and state of the art fitness center. Community amenities include miles of walking/biking trails, multiple playgrounds, community boat ramp, shops, restaurants and the Volvo Car Stadium - a great venue for concerts and sporting events.</a:t>
            </a:r>
            <a:endParaRPr lang="en-US" sz="1050" b="1" u="sng" dirty="0">
              <a:solidFill>
                <a:schemeClr val="bg2">
                  <a:lumMod val="25000"/>
                </a:schemeClr>
              </a:solidFill>
              <a:latin typeface="Century Gothic" panose="020B050202020202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B7E5A301-FEFE-44AA-8EA3-024C10EED2B0}"/>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rcRect/>
          <a:stretch/>
        </p:blipFill>
        <p:spPr>
          <a:xfrm>
            <a:off x="5602185" y="3005936"/>
            <a:ext cx="1662545" cy="380538"/>
          </a:xfrm>
          <a:prstGeom prst="rect">
            <a:avLst/>
          </a:prstGeom>
          <a:effectLst/>
        </p:spPr>
      </p:pic>
      <p:pic>
        <p:nvPicPr>
          <p:cNvPr id="22" name="Picture 21">
            <a:extLst>
              <a:ext uri="{FF2B5EF4-FFF2-40B4-BE49-F238E27FC236}">
                <a16:creationId xmlns:a16="http://schemas.microsoft.com/office/drawing/2014/main" id="{11E0B47A-E7F0-4A38-98B4-02BB8AB769A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877217" y="7772400"/>
            <a:ext cx="1371600" cy="921697"/>
          </a:xfrm>
          <a:prstGeom prst="rect">
            <a:avLst/>
          </a:prstGeom>
        </p:spPr>
      </p:pic>
      <p:pic>
        <p:nvPicPr>
          <p:cNvPr id="24" name="Picture 23">
            <a:extLst>
              <a:ext uri="{FF2B5EF4-FFF2-40B4-BE49-F238E27FC236}">
                <a16:creationId xmlns:a16="http://schemas.microsoft.com/office/drawing/2014/main" id="{C56D3312-4393-4F5D-89D9-D2F60E70E12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077147" y="4150536"/>
            <a:ext cx="1371600" cy="925194"/>
          </a:xfrm>
          <a:prstGeom prst="rect">
            <a:avLst/>
          </a:prstGeom>
        </p:spPr>
      </p:pic>
      <p:pic>
        <p:nvPicPr>
          <p:cNvPr id="28" name="Picture 27">
            <a:extLst>
              <a:ext uri="{FF2B5EF4-FFF2-40B4-BE49-F238E27FC236}">
                <a16:creationId xmlns:a16="http://schemas.microsoft.com/office/drawing/2014/main" id="{63D186A4-9394-49CF-92AE-F312C1093C5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677287" y="7772400"/>
            <a:ext cx="1371600" cy="914400"/>
          </a:xfrm>
          <a:prstGeom prst="rect">
            <a:avLst/>
          </a:prstGeom>
        </p:spPr>
      </p:pic>
      <p:pic>
        <p:nvPicPr>
          <p:cNvPr id="13" name="Picture 12">
            <a:extLst>
              <a:ext uri="{FF2B5EF4-FFF2-40B4-BE49-F238E27FC236}">
                <a16:creationId xmlns:a16="http://schemas.microsoft.com/office/drawing/2014/main" id="{C3AEDC10-0748-4E99-A8B2-FEE2A14AE36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077147" y="7772400"/>
            <a:ext cx="1371600" cy="915162"/>
          </a:xfrm>
          <a:prstGeom prst="rect">
            <a:avLst/>
          </a:prstGeom>
          <a:ln>
            <a:noFill/>
          </a:ln>
          <a:effectLst/>
        </p:spPr>
      </p:pic>
      <p:pic>
        <p:nvPicPr>
          <p:cNvPr id="14" name="Picture 13">
            <a:extLst>
              <a:ext uri="{FF2B5EF4-FFF2-40B4-BE49-F238E27FC236}">
                <a16:creationId xmlns:a16="http://schemas.microsoft.com/office/drawing/2014/main" id="{1B5A04F7-D83A-41BE-8013-20398F803CE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277077" y="7772400"/>
            <a:ext cx="1371600" cy="920924"/>
          </a:xfrm>
          <a:prstGeom prst="rect">
            <a:avLst/>
          </a:prstGeom>
          <a:ln>
            <a:noFill/>
          </a:ln>
          <a:effectLst/>
        </p:spPr>
      </p:pic>
      <p:pic>
        <p:nvPicPr>
          <p:cNvPr id="15" name="Picture 14">
            <a:extLst>
              <a:ext uri="{FF2B5EF4-FFF2-40B4-BE49-F238E27FC236}">
                <a16:creationId xmlns:a16="http://schemas.microsoft.com/office/drawing/2014/main" id="{7C5D5400-0417-4DF5-A326-BDFBA78010E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5677287" y="4150536"/>
            <a:ext cx="1371600" cy="923636"/>
          </a:xfrm>
          <a:prstGeom prst="rect">
            <a:avLst/>
          </a:prstGeom>
          <a:ln>
            <a:noFill/>
          </a:ln>
          <a:effectLst/>
        </p:spPr>
      </p:pic>
      <p:pic>
        <p:nvPicPr>
          <p:cNvPr id="16" name="Picture 15">
            <a:extLst>
              <a:ext uri="{FF2B5EF4-FFF2-40B4-BE49-F238E27FC236}">
                <a16:creationId xmlns:a16="http://schemas.microsoft.com/office/drawing/2014/main" id="{DAB015C4-1503-45DF-AC4E-224D037DFCDD}"/>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3877217" y="4150536"/>
            <a:ext cx="1371600" cy="927353"/>
          </a:xfrm>
          <a:prstGeom prst="rect">
            <a:avLst/>
          </a:prstGeom>
          <a:ln>
            <a:noFill/>
          </a:ln>
          <a:effectLst/>
        </p:spPr>
      </p:pic>
      <p:pic>
        <p:nvPicPr>
          <p:cNvPr id="17" name="Picture 16">
            <a:extLst>
              <a:ext uri="{FF2B5EF4-FFF2-40B4-BE49-F238E27FC236}">
                <a16:creationId xmlns:a16="http://schemas.microsoft.com/office/drawing/2014/main" id="{42E4EDAC-CF98-47B1-AA24-801E679FC4D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277077" y="4150536"/>
            <a:ext cx="1371600" cy="930895"/>
          </a:xfrm>
          <a:prstGeom prst="rect">
            <a:avLst/>
          </a:prstGeom>
          <a:ln>
            <a:noFill/>
          </a:ln>
          <a:effectLst/>
        </p:spPr>
      </p:pic>
    </p:spTree>
    <p:extLst>
      <p:ext uri="{BB962C8B-B14F-4D97-AF65-F5344CB8AC3E}">
        <p14:creationId xmlns:p14="http://schemas.microsoft.com/office/powerpoint/2010/main" val="2188055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TotalTime>
  <Words>297</Words>
  <Application>Microsoft Office PowerPoint</Application>
  <PresentationFormat>Custom</PresentationFormat>
  <Paragraphs>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Palatino Linotype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76</cp:revision>
  <dcterms:created xsi:type="dcterms:W3CDTF">2006-08-16T00:00:00Z</dcterms:created>
  <dcterms:modified xsi:type="dcterms:W3CDTF">2020-10-22T17:59:43Z</dcterms:modified>
</cp:coreProperties>
</file>