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11/19/2019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30"/>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1"/>
            <a:ext cx="7752080" cy="850393"/>
          </a:xfrm>
        </p:spPr>
        <p:txBody>
          <a:bodyPr>
            <a:noAutofit/>
          </a:bodyPr>
          <a:lstStyle/>
          <a:p>
            <a:r>
              <a:rPr lang="en-US" sz="26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rPr>
              <a:t>Well Maintained Brick Home On The Lake</a:t>
            </a:r>
            <a:br>
              <a:rPr lang="en-US" sz="26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rPr>
            </a:br>
            <a:r>
              <a:rPr lang="en-US" sz="26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rPr>
              <a:t>And Close To Everything!!</a:t>
            </a:r>
            <a:endParaRPr lang="en-US" sz="20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endParaRPr>
          </a:p>
        </p:txBody>
      </p:sp>
      <p:sp>
        <p:nvSpPr>
          <p:cNvPr id="3" name="Subtitle 2"/>
          <p:cNvSpPr>
            <a:spLocks noGrp="1"/>
          </p:cNvSpPr>
          <p:nvPr>
            <p:ph type="subTitle" idx="1"/>
          </p:nvPr>
        </p:nvSpPr>
        <p:spPr>
          <a:xfrm>
            <a:off x="315297" y="5181860"/>
            <a:ext cx="7684121" cy="3123940"/>
          </a:xfrm>
        </p:spPr>
        <p:txBody>
          <a:bodyPr anchor="ctr">
            <a:noAutofit/>
          </a:bodyPr>
          <a:lstStyle/>
          <a:p>
            <a:r>
              <a:rPr lang="en-US" sz="1500" dirty="0">
                <a:latin typeface="Futura Lt BT" panose="020B0402020204020303" pitchFamily="34" charset="0"/>
              </a:rPr>
              <a:t>Enjoy the views of the 5 acre lake in the backyard from the screened porch, deck, master bedroom, family room, breakfast room and 4th bedroom. This home features high ceilings, natural light, hardwood floors upstairs and downstairs. As you walk in the front door you are greeted by a large foyer with a formal living room on the left and a dining room on the right. You will see the beautiful lake from the family room which has a door to the screened porch. Spacious kitchen with ample counter top space and cabinets. Breakfast area with built ins is a great place for a meal! Upstairs you will find the master bedroom on the back of the home with a large bathroom and walk in closet. The secondary bedrooms are a nice size and share a full bathroom. The 4th bedroom could be an office, play room or extra den. The outdoor living space in this home is not to be missed. Screened porch leading to a large deck that is great for entertaining and grilling out. The 5 acre lake is a wonderful accent to the backyard!!! There is a nice size grass area - all fenced in.</a:t>
            </a:r>
          </a:p>
        </p:txBody>
      </p:sp>
      <p:sp>
        <p:nvSpPr>
          <p:cNvPr id="17" name="Rectangle 16"/>
          <p:cNvSpPr/>
          <p:nvPr/>
        </p:nvSpPr>
        <p:spPr>
          <a:xfrm>
            <a:off x="5049916" y="9220200"/>
            <a:ext cx="2951083" cy="830997"/>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Futura Lt BT" panose="020B0402020204020303" pitchFamily="34" charset="0"/>
              </a:rPr>
              <a:t>Jennie Hood Emerson</a:t>
            </a:r>
            <a:br>
              <a:rPr lang="en-US" sz="1200" b="1" dirty="0">
                <a:effectLst>
                  <a:outerShdw blurRad="38100" dist="38100" dir="2700000" algn="tl">
                    <a:srgbClr val="000000">
                      <a:alpha val="43137"/>
                    </a:srgbClr>
                  </a:outerShdw>
                </a:effectLst>
                <a:latin typeface="Futura Lt BT" panose="020B0402020204020303" pitchFamily="34" charset="0"/>
              </a:rPr>
            </a:br>
            <a:r>
              <a:rPr lang="en-US" sz="1200" dirty="0">
                <a:effectLst>
                  <a:outerShdw blurRad="38100" dist="38100" dir="2700000" algn="tl">
                    <a:srgbClr val="000000">
                      <a:alpha val="43137"/>
                    </a:srgbClr>
                  </a:outerShdw>
                </a:effectLst>
                <a:latin typeface="Futura Lt BT" panose="020B0402020204020303" pitchFamily="34" charset="0"/>
              </a:rPr>
              <a:t>(843) 327-0384</a:t>
            </a:r>
          </a:p>
          <a:p>
            <a:pPr algn="r"/>
            <a:r>
              <a:rPr lang="en-US" sz="1200" dirty="0">
                <a:effectLst>
                  <a:outerShdw blurRad="38100" dist="38100" dir="2700000" algn="tl">
                    <a:srgbClr val="000000">
                      <a:alpha val="43137"/>
                    </a:srgbClr>
                  </a:outerShdw>
                </a:effectLst>
                <a:latin typeface="Futura Lt BT" panose="020B0402020204020303" pitchFamily="34" charset="0"/>
              </a:rPr>
              <a:t>jhood@carolinaone.com</a:t>
            </a:r>
          </a:p>
          <a:p>
            <a:pPr algn="r"/>
            <a:r>
              <a:rPr lang="en-US" sz="1200" dirty="0">
                <a:effectLst>
                  <a:outerShdw blurRad="38100" dist="38100" dir="2700000" algn="tl">
                    <a:srgbClr val="000000">
                      <a:alpha val="43137"/>
                    </a:srgbClr>
                  </a:outerShdw>
                </a:effectLst>
                <a:latin typeface="Futura Lt BT" panose="020B0402020204020303" pitchFamily="34" charset="0"/>
              </a:rPr>
              <a:t>www.yourcharlestonhomes.com</a:t>
            </a:r>
            <a:endParaRPr lang="en-US" sz="1000" dirty="0">
              <a:effectLst>
                <a:outerShdw blurRad="38100" dist="38100" dir="2700000" algn="tl">
                  <a:srgbClr val="000000">
                    <a:alpha val="43137"/>
                  </a:srgbClr>
                </a:outerShdw>
              </a:effectLst>
              <a:latin typeface="Futura Lt BT" panose="020B0402020204020303" pitchFamily="34" charset="0"/>
            </a:endParaRPr>
          </a:p>
        </p:txBody>
      </p:sp>
      <p:pic>
        <p:nvPicPr>
          <p:cNvPr id="2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p:blipFill>
        <p:spPr bwMode="auto">
          <a:xfrm>
            <a:off x="3287426" y="9446322"/>
            <a:ext cx="1654748" cy="378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347158"/>
            <a:ext cx="3239926" cy="577081"/>
          </a:xfrm>
          <a:prstGeom prst="rect">
            <a:avLst/>
          </a:prstGeom>
        </p:spPr>
        <p:txBody>
          <a:bodyPr wrap="square">
            <a:spAutoFit/>
          </a:bodyPr>
          <a:lstStyle/>
          <a:p>
            <a:r>
              <a:rPr lang="en-US" sz="1050" dirty="0">
                <a:effectLst>
                  <a:outerShdw blurRad="38100" dist="38100" dir="2700000" algn="tl">
                    <a:srgbClr val="000000">
                      <a:alpha val="43137"/>
                    </a:srgbClr>
                  </a:outerShdw>
                </a:effectLst>
                <a:latin typeface="Futura Lt BT" panose="020B0402020204020303" pitchFamily="34" charset="0"/>
              </a:rPr>
              <a:t>Carolina One Real Estate</a:t>
            </a:r>
          </a:p>
          <a:p>
            <a:r>
              <a:rPr lang="en-US" sz="1050" dirty="0">
                <a:effectLst>
                  <a:outerShdw blurRad="38100" dist="38100" dir="2700000" algn="tl">
                    <a:srgbClr val="000000">
                      <a:alpha val="43137"/>
                    </a:srgbClr>
                  </a:outerShdw>
                </a:effectLst>
                <a:latin typeface="Futura Lt BT" panose="020B0402020204020303" pitchFamily="34" charset="0"/>
              </a:rPr>
              <a:t>195 W Coleman Blvd</a:t>
            </a:r>
          </a:p>
          <a:p>
            <a:r>
              <a:rPr lang="en-US" sz="1050" dirty="0">
                <a:effectLst>
                  <a:outerShdw blurRad="38100" dist="38100" dir="2700000" algn="tl">
                    <a:srgbClr val="000000">
                      <a:alpha val="43137"/>
                    </a:srgbClr>
                  </a:outerShdw>
                </a:effectLst>
                <a:latin typeface="Futura Lt BT" panose="020B0402020204020303" pitchFamily="34" charset="0"/>
              </a:rPr>
              <a:t>Mt Pleasant, SC 29464-3495</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9481" y="4268096"/>
            <a:ext cx="1367790" cy="91312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2257" y="4268096"/>
            <a:ext cx="1367790" cy="91312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6706" y="4268096"/>
            <a:ext cx="1367790" cy="91312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887141" y="4267460"/>
            <a:ext cx="1369695"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49916" y="4267460"/>
            <a:ext cx="1369695" cy="91440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049916" y="8305800"/>
            <a:ext cx="1369695"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87140" y="8305800"/>
            <a:ext cx="1369695" cy="914400"/>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68528" y="8305800"/>
            <a:ext cx="1369695"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631305" y="8305800"/>
            <a:ext cx="136969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05752" y="8305800"/>
            <a:ext cx="1369695"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364971"/>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Futura Lt BT" panose="020B0402020204020303" pitchFamily="34" charset="0"/>
              </a:rPr>
              <a:t>590 Heron Pointe Boulevard</a:t>
            </a:r>
          </a:p>
          <a:p>
            <a:pPr algn="ctr"/>
            <a:r>
              <a:rPr lang="en-US" sz="1800" dirty="0">
                <a:effectLst>
                  <a:outerShdw blurRad="38100" dist="38100" dir="2700000" algn="tl">
                    <a:srgbClr val="000000">
                      <a:alpha val="43137"/>
                    </a:srgbClr>
                  </a:outerShdw>
                </a:effectLst>
                <a:latin typeface="Futura Lt BT" panose="020B0402020204020303" pitchFamily="34" charset="0"/>
              </a:rPr>
              <a:t>Heron Pointe | Mount Pleasant, SC 29464 | MLS# 19023605 | $689,000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315298" y="916941"/>
            <a:ext cx="3627737" cy="2421855"/>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355758" y="916093"/>
            <a:ext cx="3643661" cy="2432485"/>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282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Futura Lt BT</vt:lpstr>
      <vt:lpstr>Office Theme</vt:lpstr>
      <vt:lpstr>Well Maintained Brick Home On The Lake And Close To Everything!!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60</cp:revision>
  <dcterms:created xsi:type="dcterms:W3CDTF">2006-08-16T00:00:00Z</dcterms:created>
  <dcterms:modified xsi:type="dcterms:W3CDTF">2019-11-19T12:45:19Z</dcterms:modified>
</cp:coreProperties>
</file>