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2" y="1914"/>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4/27/2015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457200"/>
          </a:xfrm>
        </p:spPr>
        <p:txBody>
          <a:bodyPr anchor="t">
            <a:normAutofit/>
          </a:bodyPr>
          <a:lstStyle/>
          <a:p>
            <a:r>
              <a:rPr lang="en-US" sz="2800" dirty="0">
                <a:effectLst/>
              </a:rPr>
              <a:t>MILLION DOLLAR VIEW</a:t>
            </a:r>
            <a:endParaRPr lang="en-US" sz="3000" i="1" dirty="0">
              <a:solidFill>
                <a:srgbClr val="FFFF00"/>
              </a:solidFill>
            </a:endParaRPr>
          </a:p>
        </p:txBody>
      </p:sp>
      <p:sp>
        <p:nvSpPr>
          <p:cNvPr id="3" name="Subtitle 2"/>
          <p:cNvSpPr>
            <a:spLocks noGrp="1"/>
          </p:cNvSpPr>
          <p:nvPr>
            <p:ph type="subTitle" idx="1"/>
          </p:nvPr>
        </p:nvSpPr>
        <p:spPr>
          <a:xfrm>
            <a:off x="-1" y="3643097"/>
            <a:ext cx="10045263" cy="2376703"/>
          </a:xfrm>
        </p:spPr>
        <p:txBody>
          <a:bodyPr anchor="ctr">
            <a:noAutofit/>
          </a:bodyPr>
          <a:lstStyle/>
          <a:p>
            <a:r>
              <a:rPr lang="en-US" sz="1300" dirty="0">
                <a:effectLst>
                  <a:outerShdw blurRad="38100" dist="38100" dir="2700000" algn="tl">
                    <a:srgbClr val="000000">
                      <a:alpha val="43137"/>
                    </a:srgbClr>
                  </a:outerShdw>
                </a:effectLst>
              </a:rPr>
              <a:t>BREATH TAKING marsh and water views from the deck of this townhome in Dominion Village with direct access to the Charleston harbor. Located in Hanahan on a tributary of the Cooper River, it offers excellent waterfront opportunity complete with 200 linear ft. of dock space (7 to 9 ft. at low tide), private boat ramp and a 20-foot covered area, perfect for fishing or picnics. This custom townhome with over $10,000 in upgrades includes a fireplace with gas logs, upgraded cabinetry and retractable awning for the deck. It features Architectural shingle roof, metal accents on most dormers, </a:t>
            </a:r>
            <a:r>
              <a:rPr lang="en-US" sz="1300" dirty="0" err="1">
                <a:effectLst>
                  <a:outerShdw blurRad="38100" dist="38100" dir="2700000" algn="tl">
                    <a:srgbClr val="000000">
                      <a:alpha val="43137"/>
                    </a:srgbClr>
                  </a:outerShdw>
                </a:effectLst>
              </a:rPr>
              <a:t>Hardi</a:t>
            </a:r>
            <a:r>
              <a:rPr lang="en-US" sz="1300" dirty="0">
                <a:effectLst>
                  <a:outerShdw blurRad="38100" dist="38100" dir="2700000" algn="tl">
                    <a:srgbClr val="000000">
                      <a:alpha val="43137"/>
                    </a:srgbClr>
                  </a:outerShdw>
                </a:effectLst>
              </a:rPr>
              <a:t>-plank siding, Bahama style shutters and 2 plus-car garage. Interior features include hardwood floors in living room, dining room, and stairs</a:t>
            </a:r>
            <a:r>
              <a:rPr lang="en-US" sz="1300" dirty="0" smtClean="0">
                <a:effectLst>
                  <a:outerShdw blurRad="38100" dist="38100" dir="2700000" algn="tl">
                    <a:srgbClr val="000000">
                      <a:alpha val="43137"/>
                    </a:srgbClr>
                  </a:outerShdw>
                </a:effectLst>
              </a:rPr>
              <a:t>; granite </a:t>
            </a:r>
            <a:r>
              <a:rPr lang="en-US" sz="1300" dirty="0">
                <a:effectLst>
                  <a:outerShdw blurRad="38100" dist="38100" dir="2700000" algn="tl">
                    <a:srgbClr val="000000">
                      <a:alpha val="43137"/>
                    </a:srgbClr>
                  </a:outerShdw>
                </a:effectLst>
              </a:rPr>
              <a:t>countertops, crown molding, an optional elevator, Jacuzzi with tile surround, Frigidaire professional series stainless appliance package including refrigerator, microwave, gas range with drawer warmer and dishwasher. Master bath has full tiled shower. Hall bath has Jacuzzi with tiled floor and walls. Washer and dryer to convey with </a:t>
            </a:r>
            <a:r>
              <a:rPr lang="en-US" sz="1300" dirty="0" smtClean="0">
                <a:effectLst>
                  <a:outerShdw blurRad="38100" dist="38100" dir="2700000" algn="tl">
                    <a:srgbClr val="000000">
                      <a:alpha val="43137"/>
                    </a:srgbClr>
                  </a:outerShdw>
                </a:effectLst>
              </a:rPr>
              <a:t>home.</a:t>
            </a:r>
          </a:p>
          <a:p>
            <a:r>
              <a:rPr lang="en-US" sz="1300" b="1" i="1" dirty="0" smtClean="0">
                <a:effectLst>
                  <a:outerShdw blurRad="38100" dist="38100" dir="2700000" algn="tl">
                    <a:srgbClr val="000000">
                      <a:alpha val="43137"/>
                    </a:srgbClr>
                  </a:outerShdw>
                </a:effectLst>
              </a:rPr>
              <a:t>This </a:t>
            </a:r>
            <a:r>
              <a:rPr lang="en-US" sz="1300" b="1" i="1" dirty="0">
                <a:effectLst>
                  <a:outerShdw blurRad="38100" dist="38100" dir="2700000" algn="tl">
                    <a:srgbClr val="000000">
                      <a:alpha val="43137"/>
                    </a:srgbClr>
                  </a:outerShdw>
                </a:effectLst>
              </a:rPr>
              <a:t>is true LOWCOUNTRY </a:t>
            </a:r>
            <a:r>
              <a:rPr lang="en-US" sz="1300" b="1" i="1" dirty="0" smtClean="0">
                <a:effectLst>
                  <a:outerShdw blurRad="38100" dist="38100" dir="2700000" algn="tl">
                    <a:srgbClr val="000000">
                      <a:alpha val="43137"/>
                    </a:srgbClr>
                  </a:outerShdw>
                </a:effectLst>
              </a:rPr>
              <a:t>living...</a:t>
            </a:r>
            <a:r>
              <a:rPr lang="en-US" sz="1300" b="1" i="1" dirty="0">
                <a:effectLst>
                  <a:outerShdw blurRad="38100" dist="38100" dir="2700000" algn="tl">
                    <a:srgbClr val="000000">
                      <a:alpha val="43137"/>
                    </a:srgbClr>
                  </a:outerShdw>
                </a:effectLst>
              </a:rPr>
              <a:t>once you get here you won't want to leave!</a:t>
            </a:r>
            <a:endParaRPr lang="en-US" sz="1300" b="1" i="1" dirty="0">
              <a:effectLst>
                <a:outerShdw blurRad="38100" dist="38100" dir="2700000" algn="tl">
                  <a:srgbClr val="000000">
                    <a:alpha val="43137"/>
                  </a:srgbClr>
                </a:outerShdw>
              </a:effectLst>
            </a:endParaRPr>
          </a:p>
        </p:txBody>
      </p:sp>
      <p:sp>
        <p:nvSpPr>
          <p:cNvPr id="4" name="Rectangle 3"/>
          <p:cNvSpPr/>
          <p:nvPr/>
        </p:nvSpPr>
        <p:spPr>
          <a:xfrm>
            <a:off x="10439400" y="1093177"/>
            <a:ext cx="2779986" cy="2369880"/>
          </a:xfrm>
          <a:prstGeom prst="rect">
            <a:avLst/>
          </a:prstGeom>
        </p:spPr>
        <p:txBody>
          <a:bodyPr wrap="square">
            <a:spAutoFit/>
          </a:bodyPr>
          <a:lstStyle/>
          <a:p>
            <a:pPr algn="ctr"/>
            <a:r>
              <a:rPr lang="en-US" sz="2800" dirty="0">
                <a:effectLst>
                  <a:outerShdw blurRad="38100" dist="38100" dir="2700000" algn="tl">
                    <a:srgbClr val="000000">
                      <a:alpha val="43137"/>
                    </a:srgbClr>
                  </a:outerShdw>
                </a:effectLst>
              </a:rPr>
              <a:t>210 Barberry </a:t>
            </a:r>
            <a:r>
              <a:rPr lang="en-US" sz="2800" dirty="0" smtClean="0">
                <a:effectLst>
                  <a:outerShdw blurRad="38100" dist="38100" dir="2700000" algn="tl">
                    <a:srgbClr val="000000">
                      <a:alpha val="43137"/>
                    </a:srgbClr>
                  </a:outerShdw>
                </a:effectLst>
              </a:rPr>
              <a:t>St</a:t>
            </a:r>
          </a:p>
          <a:p>
            <a:pPr algn="ctr"/>
            <a:endParaRPr lang="en-US" sz="24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White Gables</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1417492</a:t>
            </a:r>
          </a:p>
          <a:p>
            <a:pPr algn="ctr"/>
            <a:r>
              <a:rPr lang="en-US" sz="2400" dirty="0" smtClean="0">
                <a:effectLst>
                  <a:outerShdw blurRad="38100" dist="38100" dir="2700000" algn="tl">
                    <a:srgbClr val="000000">
                      <a:alpha val="43137"/>
                    </a:srgbClr>
                  </a:outerShdw>
                </a:effectLst>
              </a:rPr>
              <a:t>$209,900</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0006" y="457200"/>
            <a:ext cx="5661604" cy="3185897"/>
          </a:xfrm>
          <a:prstGeom prst="rect">
            <a:avLst/>
          </a:prstGeom>
          <a:ln>
            <a:solidFill>
              <a:schemeClr val="tx1"/>
            </a:solidFill>
          </a:ln>
        </p:spPr>
      </p:pic>
      <p:sp>
        <p:nvSpPr>
          <p:cNvPr id="6" name="Rectangle 5"/>
          <p:cNvSpPr/>
          <p:nvPr/>
        </p:nvSpPr>
        <p:spPr>
          <a:xfrm>
            <a:off x="3088670" y="6019800"/>
            <a:ext cx="3844276" cy="1738938"/>
          </a:xfrm>
          <a:prstGeom prst="rect">
            <a:avLst/>
          </a:prstGeom>
        </p:spPr>
        <p:txBody>
          <a:bodyPr wrap="square">
            <a:spAutoFit/>
          </a:bodyPr>
          <a:lstStyle/>
          <a:p>
            <a:pPr algn="ctr"/>
            <a:r>
              <a:rPr lang="en-US" sz="1800" b="1" dirty="0" smtClean="0"/>
              <a:t>Diane Watkins, ABR</a:t>
            </a:r>
            <a:endParaRPr lang="en-US" sz="1800" b="1" dirty="0"/>
          </a:p>
          <a:p>
            <a:pPr algn="ctr"/>
            <a:endParaRPr lang="en-US" sz="1100" b="1" dirty="0"/>
          </a:p>
          <a:p>
            <a:pPr algn="ctr"/>
            <a:r>
              <a:rPr lang="en-US" sz="1400" b="1" dirty="0"/>
              <a:t>Cell: </a:t>
            </a:r>
            <a:r>
              <a:rPr lang="en-US" sz="1400" b="1" dirty="0" smtClean="0"/>
              <a:t>843-813-0276</a:t>
            </a:r>
            <a:endParaRPr lang="en-US" sz="1400" b="1" dirty="0"/>
          </a:p>
          <a:p>
            <a:pPr algn="ctr"/>
            <a:r>
              <a:rPr lang="en-US" sz="1400" b="1" dirty="0" smtClean="0"/>
              <a:t>Office: </a:t>
            </a:r>
            <a:r>
              <a:rPr lang="en-US" sz="1400" b="1" dirty="0"/>
              <a:t>843-821-1111</a:t>
            </a:r>
          </a:p>
          <a:p>
            <a:pPr algn="ctr"/>
            <a:r>
              <a:rPr lang="en-US" sz="1400" b="1" dirty="0" smtClean="0"/>
              <a:t>diane@milerproperties.com</a:t>
            </a:r>
            <a:br>
              <a:rPr lang="en-US" sz="1400" b="1" dirty="0" smtClean="0"/>
            </a:br>
            <a:r>
              <a:rPr lang="en-US" sz="1400" b="1" dirty="0" smtClean="0"/>
              <a:t>www.milerproperties.com</a:t>
            </a:r>
          </a:p>
          <a:p>
            <a:pPr algn="ctr"/>
            <a:endParaRPr lang="en-US" sz="1100" b="1" dirty="0" smtClean="0"/>
          </a:p>
          <a:p>
            <a:pPr algn="ctr"/>
            <a:r>
              <a:rPr lang="en-US" sz="1000" dirty="0"/>
              <a:t>Miler </a:t>
            </a:r>
            <a:r>
              <a:rPr lang="en-US" sz="1000" dirty="0" smtClean="0"/>
              <a:t>Properties</a:t>
            </a:r>
            <a:r>
              <a:rPr lang="en-US" sz="1000" dirty="0"/>
              <a:t> </a:t>
            </a:r>
            <a:r>
              <a:rPr lang="en-US" sz="1000" dirty="0" smtClean="0"/>
              <a:t>| </a:t>
            </a:r>
            <a:r>
              <a:rPr lang="en-US" sz="1000" dirty="0"/>
              <a:t>625 Old Trolley </a:t>
            </a:r>
            <a:r>
              <a:rPr lang="en-US" sz="1000" dirty="0" smtClean="0"/>
              <a:t>Rd | </a:t>
            </a:r>
            <a:r>
              <a:rPr lang="en-US" sz="1000" dirty="0"/>
              <a:t>Summerville, SC 29485</a:t>
            </a:r>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b="19644"/>
          <a:stretch/>
        </p:blipFill>
        <p:spPr>
          <a:xfrm>
            <a:off x="76200" y="457200"/>
            <a:ext cx="1828799" cy="1033272"/>
          </a:xfrm>
          <a:prstGeom prst="rect">
            <a:avLst/>
          </a:prstGeom>
          <a:ln>
            <a:solidFill>
              <a:schemeClr val="tx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199" y="1537682"/>
            <a:ext cx="1828800" cy="1029102"/>
          </a:xfrm>
          <a:prstGeom prst="rect">
            <a:avLst/>
          </a:prstGeom>
          <a:ln>
            <a:solidFill>
              <a:schemeClr val="tx1"/>
            </a:solidFill>
          </a:ln>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6019800"/>
            <a:ext cx="2215989" cy="1661992"/>
          </a:xfrm>
          <a:prstGeom prst="rect">
            <a:avLst/>
          </a:prstGeom>
          <a:ln>
            <a:solidFill>
              <a:schemeClr val="tx1"/>
            </a:solidFill>
          </a:ln>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68451" y="6019800"/>
            <a:ext cx="2215989" cy="1661992"/>
          </a:xfrm>
          <a:prstGeom prst="rect">
            <a:avLst/>
          </a:prstGeom>
          <a:ln>
            <a:solidFill>
              <a:schemeClr val="tx1"/>
            </a:solid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99" y="2613995"/>
            <a:ext cx="1828800" cy="1029102"/>
          </a:xfrm>
          <a:prstGeom prst="rect">
            <a:avLst/>
          </a:prstGeom>
          <a:ln>
            <a:solidFill>
              <a:schemeClr val="tx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66588" y="457200"/>
            <a:ext cx="1828800" cy="1029102"/>
          </a:xfrm>
          <a:prstGeom prst="rect">
            <a:avLst/>
          </a:prstGeom>
          <a:ln>
            <a:solidFill>
              <a:schemeClr val="tx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66588" y="1535597"/>
            <a:ext cx="1828800" cy="1029102"/>
          </a:xfrm>
          <a:prstGeom prst="rect">
            <a:avLst/>
          </a:prstGeom>
          <a:ln>
            <a:solidFill>
              <a:schemeClr val="tx1"/>
            </a:solidFill>
          </a:ln>
        </p:spPr>
      </p:pic>
      <p:pic>
        <p:nvPicPr>
          <p:cNvPr id="17" name="Picture 16"/>
          <p:cNvPicPr>
            <a:picLocks noChangeAspect="1"/>
          </p:cNvPicPr>
          <p:nvPr/>
        </p:nvPicPr>
        <p:blipFill rotWithShape="1">
          <a:blip r:embed="rId10" cstate="print">
            <a:extLst>
              <a:ext uri="{28A0092B-C50C-407E-A947-70E740481C1C}">
                <a14:useLocalDpi xmlns:a14="http://schemas.microsoft.com/office/drawing/2010/main" val="0"/>
              </a:ext>
            </a:extLst>
          </a:blip>
          <a:srcRect t="3061" b="13999"/>
          <a:stretch/>
        </p:blipFill>
        <p:spPr>
          <a:xfrm>
            <a:off x="8166588" y="2613994"/>
            <a:ext cx="1828800" cy="1029103"/>
          </a:xfrm>
          <a:prstGeom prst="rect">
            <a:avLst/>
          </a:prstGeom>
          <a:ln>
            <a:solidFill>
              <a:schemeClr val="tx1"/>
            </a:solidFill>
          </a:ln>
        </p:spPr>
      </p:pic>
      <p:sp>
        <p:nvSpPr>
          <p:cNvPr id="7" name="Rectangle 6"/>
          <p:cNvSpPr/>
          <p:nvPr/>
        </p:nvSpPr>
        <p:spPr>
          <a:xfrm>
            <a:off x="2263614" y="2438400"/>
            <a:ext cx="5029200" cy="1138773"/>
          </a:xfrm>
          <a:prstGeom prst="rect">
            <a:avLst/>
          </a:prstGeom>
        </p:spPr>
        <p:txBody>
          <a:bodyPr>
            <a:spAutoFit/>
          </a:bodyPr>
          <a:lstStyle/>
          <a:p>
            <a:r>
              <a:rPr lang="en-US" dirty="0">
                <a:effectLst>
                  <a:reflection blurRad="6350" stA="60000" endA="900" endPos="24000" dist="76200" dir="5400000" sy="-100000" algn="bl" rotWithShape="0"/>
                </a:effectLst>
              </a:rPr>
              <a:t>5911 Steward Street #18</a:t>
            </a:r>
          </a:p>
          <a:p>
            <a:r>
              <a:rPr lang="en-US" sz="1600" dirty="0">
                <a:effectLst>
                  <a:reflection blurRad="6350" stA="60000" endA="900" endPos="24000" dist="76200" dir="5400000" sy="-100000" algn="bl" rotWithShape="0"/>
                </a:effectLst>
              </a:rPr>
              <a:t>Dominion </a:t>
            </a:r>
            <a:r>
              <a:rPr lang="en-US" sz="1600" dirty="0" smtClean="0">
                <a:effectLst>
                  <a:reflection blurRad="6350" stA="60000" endA="900" endPos="24000" dist="76200" dir="5400000" sy="-100000" algn="bl" rotWithShape="0"/>
                </a:effectLst>
              </a:rPr>
              <a:t>Village</a:t>
            </a:r>
            <a:br>
              <a:rPr lang="en-US" sz="1600" dirty="0" smtClean="0">
                <a:effectLst>
                  <a:reflection blurRad="6350" stA="60000" endA="900" endPos="24000" dist="76200" dir="5400000" sy="-100000" algn="bl" rotWithShape="0"/>
                </a:effectLst>
              </a:rPr>
            </a:br>
            <a:r>
              <a:rPr lang="en-US" sz="1600" dirty="0" smtClean="0">
                <a:effectLst>
                  <a:reflection blurRad="6350" stA="60000" endA="900" endPos="24000" dist="76200" dir="5400000" sy="-100000" algn="bl" rotWithShape="0"/>
                </a:effectLst>
              </a:rPr>
              <a:t>MLS</a:t>
            </a:r>
            <a:r>
              <a:rPr lang="en-US" sz="1600" dirty="0">
                <a:effectLst>
                  <a:reflection blurRad="6350" stA="60000" endA="900" endPos="24000" dist="76200" dir="5400000" sy="-100000" algn="bl" rotWithShape="0"/>
                </a:effectLst>
              </a:rPr>
              <a:t># 15005296</a:t>
            </a:r>
          </a:p>
          <a:p>
            <a:r>
              <a:rPr lang="en-US" sz="1600" dirty="0">
                <a:effectLst>
                  <a:reflection blurRad="6350" stA="60000" endA="900" endPos="24000" dist="76200" dir="5400000" sy="-100000" algn="bl" rotWithShape="0"/>
                </a:effectLst>
              </a:rPr>
              <a:t>$334,900</a:t>
            </a:r>
          </a:p>
        </p:txBody>
      </p:sp>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TotalTime>
  <Words>243</Words>
  <Application>Microsoft Office PowerPoint</Application>
  <PresentationFormat>Custom</PresentationFormat>
  <Paragraphs>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MILLION DOLLAR 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8</cp:revision>
  <dcterms:created xsi:type="dcterms:W3CDTF">2006-08-16T00:00:00Z</dcterms:created>
  <dcterms:modified xsi:type="dcterms:W3CDTF">2015-04-27T14:28:29Z</dcterms:modified>
</cp:coreProperties>
</file>