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8/8/2017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t="-19000" b="-19000"/>
          </a:stretch>
        </a:blipFill>
        <a:effectLst/>
      </p:bgPr>
    </p:bg>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52400" y="900292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4716748"/>
            <a:ext cx="7772400" cy="839466"/>
          </a:xfrm>
        </p:spPr>
        <p:txBody>
          <a:bodyPr>
            <a:noAutofit/>
          </a:bodyPr>
          <a:lstStyle/>
          <a:p>
            <a:r>
              <a:rPr lang="en-US" sz="2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5919 Miley Hill Road</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it-IT"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Palmetto Terrace ~ Ravenel ~ MLS# 17020343 ~ $45,000</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716636" y="5869210"/>
            <a:ext cx="4339129" cy="2781959"/>
          </a:xfrm>
        </p:spPr>
        <p:txBody>
          <a:bodyPr anchor="ctr">
            <a:noAutofit/>
          </a:bodyPr>
          <a:lstStyle/>
          <a:p>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Well Priced .95 Wooded lot with SEPTIC PERMIT and ELECTRICITY is off of Savannah Highway in the sought after town of Ravenel. You will see where the septic system is laid out. Shopping and entertainment are close by and both Summerville and downtown Charleston as well as Edisto Beach are short drives. So if you are looking for a piece of land, come and take a look at this winning combination of location and price!</a:t>
            </a: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12355" y="680478"/>
            <a:ext cx="6547690" cy="368451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177801" y="5907969"/>
            <a:ext cx="1540543" cy="27432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rot="10800000">
            <a:off x="6054056" y="5907968"/>
            <a:ext cx="1540543" cy="27432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9012156"/>
            <a:ext cx="2764028" cy="707886"/>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Liz &amp; Bob Simonds</a:t>
            </a:r>
          </a:p>
          <a:p>
            <a:pPr algn="ctr"/>
            <a:r>
              <a:rPr lang="en-US" sz="12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843-261-7138 O | 843-437-9696 M</a:t>
            </a:r>
            <a:br>
              <a:rPr lang="en-US" sz="12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2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lizandbob@agentownedrealty.com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AgentOwned Realty Co. Premier Group, Inc. | 141 A N. Main St | Summerville, SC 29483</a:t>
            </a:r>
          </a:p>
        </p:txBody>
      </p:sp>
      <p:sp>
        <p:nvSpPr>
          <p:cNvPr id="10" name="Down Ribbon 9"/>
          <p:cNvSpPr/>
          <p:nvPr/>
        </p:nvSpPr>
        <p:spPr>
          <a:xfrm>
            <a:off x="612355" y="226424"/>
            <a:ext cx="6547690" cy="1221375"/>
          </a:xfrm>
          <a:prstGeom prst="ribbon">
            <a:avLst>
              <a:gd name="adj1" fmla="val 16667"/>
              <a:gd name="adj2" fmla="val 7398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800" b="1" dirty="0">
                <a:solidFill>
                  <a:schemeClr val="tx1"/>
                </a:solidFill>
                <a:latin typeface="Gabriola" panose="04040605051002020D02" pitchFamily="82" charset="0"/>
              </a:rPr>
              <a:t>Almost An Acre With Septic Permit</a:t>
            </a:r>
          </a:p>
          <a:p>
            <a:pPr algn="ctr"/>
            <a:r>
              <a:rPr lang="en-US" sz="2800" i="1" dirty="0">
                <a:solidFill>
                  <a:schemeClr val="tx1"/>
                </a:solidFill>
                <a:latin typeface="Gabriola" panose="04040605051002020D02" pitchFamily="82" charset="0"/>
              </a:rPr>
              <a:t>Motivated Seller!</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124</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5919 Miley Hill Road Palmetto Terrace ~ Ravenel ~ MLS# 17020343 ~ $45,000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18</cp:revision>
  <dcterms:created xsi:type="dcterms:W3CDTF">2006-08-16T00:00:00Z</dcterms:created>
  <dcterms:modified xsi:type="dcterms:W3CDTF">2017-08-08T14:49:15Z</dcterms:modified>
</cp:coreProperties>
</file>