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86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91200" y="4876800"/>
            <a:ext cx="3352800" cy="1981200"/>
          </a:xfrm>
        </p:spPr>
        <p:txBody>
          <a:bodyPr>
            <a:noAutofit/>
          </a:bodyPr>
          <a:lstStyle/>
          <a:p>
            <a:pPr algn="r"/>
            <a:r>
              <a:rPr lang="en-US" sz="2400" b="1" dirty="0"/>
              <a:t>William S. Smith, Broker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/>
              <a:t>Hartnett Realty Co., Inc.</a:t>
            </a:r>
            <a:br>
              <a:rPr lang="en-US" sz="1800" dirty="0"/>
            </a:br>
            <a:r>
              <a:rPr lang="en-US" sz="1800" dirty="0"/>
              <a:t>134 Meeting St, Chas, SC 29401</a:t>
            </a:r>
            <a:br>
              <a:rPr lang="en-US" sz="1800" dirty="0"/>
            </a:br>
            <a:r>
              <a:rPr lang="en-US" sz="1800" dirty="0"/>
              <a:t>wssmith@hartnettrealty.com</a:t>
            </a:r>
            <a:br>
              <a:rPr lang="en-US" sz="1800" dirty="0"/>
            </a:br>
            <a:r>
              <a:rPr lang="en-US" sz="1800" dirty="0"/>
              <a:t>(843) 723-7222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844142"/>
            <a:ext cx="5867400" cy="2013857"/>
          </a:xfrm>
        </p:spPr>
        <p:txBody>
          <a:bodyPr anchor="ctr">
            <a:normAutofit/>
          </a:bodyPr>
          <a:lstStyle/>
          <a:p>
            <a:r>
              <a:rPr lang="en-US" sz="1600" dirty="0" smtClean="0"/>
              <a:t>This </a:t>
            </a:r>
            <a:r>
              <a:rPr lang="en-US" sz="1600" dirty="0"/>
              <a:t>is a wonderfully situated piece of land for an individual or family looking to create an idyllic retreat far from the madding crowd. 4 acres of lush, wooded, highland (Tract A tax map #154-00-00-035) fronting on dry marsh of </a:t>
            </a:r>
            <a:r>
              <a:rPr lang="en-US" sz="1600" dirty="0" err="1"/>
              <a:t>Leadenwah</a:t>
            </a:r>
            <a:r>
              <a:rPr lang="en-US" sz="1600" dirty="0"/>
              <a:t> Creek. OWNER HAS IN HAND A TRANSFERABLE DOCK PERMIT, INCLUDING RIGHT TO A COVERED PIERHEAD PLUS 485 FT. WALKWAY. Property is zoned AGR/RES allowing 1 dwelling per acre.</a:t>
            </a:r>
            <a:endParaRPr lang="en-US" sz="1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6" t="1388" r="1304" b="28462"/>
          <a:stretch/>
        </p:blipFill>
        <p:spPr>
          <a:xfrm>
            <a:off x="-25401" y="-6439"/>
            <a:ext cx="9187543" cy="4883239"/>
          </a:xfrm>
          <a:prstGeom prst="rect">
            <a:avLst/>
          </a:prstGeom>
          <a:ln>
            <a:noFill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8543" y="3276600"/>
            <a:ext cx="2133600" cy="1600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8543" y="-6439"/>
            <a:ext cx="2133600" cy="1600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8543" y="1635080"/>
            <a:ext cx="2133600" cy="16002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9800" y="221923"/>
            <a:ext cx="1700645" cy="127548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8" name="Rectangle 7"/>
          <p:cNvSpPr/>
          <p:nvPr/>
        </p:nvSpPr>
        <p:spPr>
          <a:xfrm>
            <a:off x="122349" y="122991"/>
            <a:ext cx="594360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bg2">
                    <a:lumMod val="50000"/>
                  </a:schemeClr>
                </a:solidFill>
              </a:rPr>
              <a:t>5946 </a:t>
            </a:r>
            <a:r>
              <a:rPr lang="en-US" b="1" dirty="0" err="1" smtClean="0">
                <a:solidFill>
                  <a:schemeClr val="bg2">
                    <a:lumMod val="50000"/>
                  </a:schemeClr>
                </a:solidFill>
              </a:rPr>
              <a:t>Maybank</a:t>
            </a:r>
            <a:r>
              <a:rPr lang="en-US" b="1" dirty="0" smtClean="0">
                <a:solidFill>
                  <a:schemeClr val="bg2">
                    <a:lumMod val="50000"/>
                  </a:schemeClr>
                </a:solidFill>
              </a:rPr>
              <a:t> Hwy</a:t>
            </a:r>
            <a:endParaRPr lang="en-US" b="1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</a:rPr>
              <a:t>Wadmalaw Island, </a:t>
            </a:r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</a:rPr>
              <a:t>SC</a:t>
            </a:r>
          </a:p>
          <a:p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</a:rPr>
              <a:t>Beckett</a:t>
            </a:r>
            <a:endParaRPr lang="en-US" sz="1600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</a:rPr>
              <a:t>$350,000</a:t>
            </a:r>
            <a:endParaRPr lang="en-US" sz="1600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</a:rPr>
              <a:t>MLS</a:t>
            </a:r>
            <a:r>
              <a:rPr lang="en-US" sz="1600" dirty="0">
                <a:solidFill>
                  <a:schemeClr val="bg2">
                    <a:lumMod val="50000"/>
                  </a:schemeClr>
                </a:solidFill>
              </a:rPr>
              <a:t># </a:t>
            </a:r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</a:rPr>
              <a:t>1100664</a:t>
            </a:r>
            <a:endParaRPr lang="en-US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8839" y="122991"/>
            <a:ext cx="6629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SELLER-FINANCING</a:t>
            </a:r>
            <a:r>
              <a:rPr 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 </a:t>
            </a:r>
          </a:p>
        </p:txBody>
      </p:sp>
    </p:spTree>
    <p:extLst>
      <p:ext uri="{BB962C8B-B14F-4D97-AF65-F5344CB8AC3E}">
        <p14:creationId xmlns:p14="http://schemas.microsoft.com/office/powerpoint/2010/main" val="25245634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101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William S. Smith, Broker Hartnett Realty Co., Inc. 134 Meeting St, Chas, SC 29401 wssmith@hartnettrealty.com (843) 723-7222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William S. Smith, Broker Hartnett Realty Co., Inc. 134 Meeting St, Chas, SC 29401 wssmith@hartnettrealty.com (843) 723-7222</dc:title>
  <dc:creator>CVH360</dc:creator>
  <cp:lastModifiedBy>atp1313@gmail.com</cp:lastModifiedBy>
  <cp:revision>5</cp:revision>
  <dcterms:created xsi:type="dcterms:W3CDTF">2006-08-16T00:00:00Z</dcterms:created>
  <dcterms:modified xsi:type="dcterms:W3CDTF">2014-07-28T16:07:59Z</dcterms:modified>
</cp:coreProperties>
</file>