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8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1200" y="4876800"/>
            <a:ext cx="3352800" cy="1981200"/>
          </a:xfrm>
        </p:spPr>
        <p:txBody>
          <a:bodyPr>
            <a:noAutofit/>
          </a:bodyPr>
          <a:lstStyle/>
          <a:p>
            <a:pPr algn="r"/>
            <a:r>
              <a:rPr lang="en-US" sz="2400" b="1" dirty="0"/>
              <a:t>William S. Smith, Broker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Hartnett Realty Co., Inc.</a:t>
            </a:r>
            <a:br>
              <a:rPr lang="en-US" sz="1800" dirty="0"/>
            </a:br>
            <a:r>
              <a:rPr lang="en-US" sz="1800" dirty="0"/>
              <a:t>134 Meeting St, Chas, SC 29401</a:t>
            </a:r>
            <a:br>
              <a:rPr lang="en-US" sz="1800" dirty="0"/>
            </a:br>
            <a:r>
              <a:rPr lang="en-US" sz="1800" dirty="0"/>
              <a:t>wssmith@hartnettrealty.com</a:t>
            </a:r>
            <a:br>
              <a:rPr lang="en-US" sz="1800" dirty="0"/>
            </a:br>
            <a:r>
              <a:rPr lang="en-US" sz="1800" dirty="0"/>
              <a:t>(843) 723-7222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844142"/>
            <a:ext cx="5867400" cy="2013857"/>
          </a:xfrm>
        </p:spPr>
        <p:txBody>
          <a:bodyPr anchor="ctr">
            <a:normAutofit/>
          </a:bodyPr>
          <a:lstStyle/>
          <a:p>
            <a:r>
              <a:rPr lang="en-US" sz="1600" dirty="0"/>
              <a:t>This is a wonderfully situated piece of land for an individual or family looking to create an idyllic retreat far from the madding crowd. 4 acres of lush, wooded, highland (Tract A tax map #154-00-00-035) fronting on dry marsh of </a:t>
            </a:r>
            <a:r>
              <a:rPr lang="en-US" sz="1600" dirty="0" err="1"/>
              <a:t>Leadenwah</a:t>
            </a:r>
            <a:r>
              <a:rPr lang="en-US" sz="1600" dirty="0"/>
              <a:t> Creek. OWNER HAS IN HAND A TRANSFERABLE DOCK PERMIT, INCLUDING RIGHT TO A COVERED PIERHEAD PLUS 485 FT. WALKWAY. Property is zoned AGR/RES allowing 1 dwelling per acre.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8"/>
          <a:stretch/>
        </p:blipFill>
        <p:spPr>
          <a:xfrm>
            <a:off x="1073" y="-6439"/>
            <a:ext cx="7092323" cy="4633559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28"/>
          <a:stretch/>
        </p:blipFill>
        <p:spPr>
          <a:xfrm>
            <a:off x="122348" y="2743200"/>
            <a:ext cx="1406661" cy="1776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5" y="-6439"/>
            <a:ext cx="2068747" cy="1551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5" y="1524000"/>
            <a:ext cx="2068747" cy="15515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2349" y="92232"/>
            <a:ext cx="5943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5946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Maybank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Hwy</a:t>
            </a:r>
          </a:p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Wadmalaw Island, SC</a:t>
            </a:r>
          </a:p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Beckett</a:t>
            </a:r>
          </a:p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325,000</a:t>
            </a:r>
            <a:endParaRPr lang="en-US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MLS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 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1100664</a:t>
            </a:r>
            <a:endParaRPr 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5366" y="92232"/>
            <a:ext cx="7092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PRICE REDUCED $</a:t>
            </a:r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25,000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**SELLER FINANCING**</a:t>
            </a:r>
            <a:endParaRPr lang="en-US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396" y="3075560"/>
            <a:ext cx="2068746" cy="15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63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107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William S. Smith, Broker Hartnett Realty Co., Inc. 134 Meeting St, Chas, SC 29401 wssmith@hartnettrealty.com (843) 723-7222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William S. Smith, Broker Hartnett Realty Co., Inc. 134 Meeting St, Chas, SC 29401 wssmith@hartnettrealty.com (843) 723-7222</dc:title>
  <dc:creator>CVH360</dc:creator>
  <cp:lastModifiedBy>atp1313@gmail.com</cp:lastModifiedBy>
  <cp:revision>8</cp:revision>
  <dcterms:created xsi:type="dcterms:W3CDTF">2006-08-16T00:00:00Z</dcterms:created>
  <dcterms:modified xsi:type="dcterms:W3CDTF">2014-10-13T20:07:02Z</dcterms:modified>
</cp:coreProperties>
</file>