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1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8" y="6332"/>
            <a:ext cx="6839002" cy="4559334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" y="0"/>
            <a:ext cx="6848501" cy="581205"/>
          </a:xfrm>
          <a:noFill/>
        </p:spPr>
        <p:txBody>
          <a:bodyPr anchor="ctr">
            <a:noAutofit/>
          </a:bodyPr>
          <a:lstStyle/>
          <a:p>
            <a:r>
              <a:rPr lang="en-US" sz="2800" i="1" dirty="0" err="1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Meggett</a:t>
            </a:r>
            <a:r>
              <a:rPr lang="en-US" sz="2800" i="1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 Beauty ~ </a:t>
            </a:r>
            <a:r>
              <a:rPr lang="en-US" sz="2800" i="1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Just Reduced!</a:t>
            </a:r>
            <a:endParaRPr lang="en-US" sz="2800" dirty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Bodoni MT" panose="02070603080606020203" pitchFamily="18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98" y="5596378"/>
            <a:ext cx="6584054" cy="182226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"Unique" and "beautiful" are not descriptive enough to describe this 2863 sq. ft., 4 bedroom, 3.5 bathroom home on 3.17 acres in Historic St. Paul's Parish and 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Meggett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. Overlooking Wadmalaw sound, this home with a metal roof includes: 3 gas fireplaces (2 with antique mantels), white oak hardwood floors, cypress paneling, paneled pine doors, a sound system, stainless steel appliances, hurricane-proof glass windows, and one handicapped-accessible bath with a TV. The yard is beautifully landscaped (attracting wildlife including eagles), a gazebo with power, a dock, a man-made small lake, tree lighting and an irrigation system. There is approximately 900 feet water/marsh frontage.</a:t>
            </a:r>
            <a:endParaRPr lang="en-US" sz="1400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95400" y="8297376"/>
            <a:ext cx="4267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Ron Rash, REALTOR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(843) 822-8886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ron.rash99@comcast.net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36598" y="4133850"/>
            <a:ext cx="6584054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5977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Shealy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Drive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Meggett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, SC 29449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MLS# 16032145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$895,000</a:t>
            </a:r>
            <a:endParaRPr lang="en-US" sz="1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2" y="8946177"/>
            <a:ext cx="6858002" cy="21544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Elaine Brabham and Associates, LLC • 1890 Sam </a:t>
            </a:r>
            <a:r>
              <a:rPr lang="en-US" sz="800" dirty="0" err="1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Rittenberg</a:t>
            </a:r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Boulevard, Suite 217 • Charleston, SC 29407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6080" y="4877300"/>
            <a:ext cx="1078617" cy="7190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9809" y="7418638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215" y="4876800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170" y="4876800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048" y="8260794"/>
            <a:ext cx="647700" cy="78105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547" y="7418638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215" y="7418638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5571" y="7418638"/>
            <a:ext cx="1077867" cy="718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1284" y="7418638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1284" y="4876800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125" y="4876800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117" y="8260794"/>
            <a:ext cx="64770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166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Bodoni MT</vt:lpstr>
      <vt:lpstr>Calibri</vt:lpstr>
      <vt:lpstr>Office Theme</vt:lpstr>
      <vt:lpstr>Meggett Beauty ~ Just Reduced!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34</cp:revision>
  <dcterms:created xsi:type="dcterms:W3CDTF">2006-08-16T00:00:00Z</dcterms:created>
  <dcterms:modified xsi:type="dcterms:W3CDTF">2017-05-05T16:48:01Z</dcterms:modified>
</cp:coreProperties>
</file>