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hyperlink" Target="mailto:randystuckey@msn.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5646"/>
          </a:xfrm>
          <a:prstGeom prst="rect">
            <a:avLst/>
          </a:prstGeom>
          <a:ln w="12700" cap="sq">
            <a:noFill/>
            <a:miter lim="800000"/>
          </a:ln>
          <a:effectLst/>
        </p:spPr>
      </p:pic>
      <p:sp>
        <p:nvSpPr>
          <p:cNvPr id="3" name="Subtitle 2"/>
          <p:cNvSpPr>
            <a:spLocks noGrp="1"/>
          </p:cNvSpPr>
          <p:nvPr>
            <p:ph type="subTitle" idx="1"/>
          </p:nvPr>
        </p:nvSpPr>
        <p:spPr>
          <a:xfrm>
            <a:off x="115351" y="5185647"/>
            <a:ext cx="7538728" cy="2525498"/>
          </a:xfrm>
        </p:spPr>
        <p:txBody>
          <a:bodyPr anchor="ctr">
            <a:noAutofit/>
          </a:bodyPr>
          <a:lstStyle/>
          <a:p>
            <a:r>
              <a:rPr lang="en-US" sz="1600" dirty="0">
                <a:solidFill>
                  <a:schemeClr val="tx2">
                    <a:lumMod val="75000"/>
                  </a:schemeClr>
                </a:solidFill>
                <a:latin typeface="Cambria" panose="02040503050406030204" pitchFamily="18" charset="0"/>
              </a:rPr>
              <a:t>Executive home located on premium lot in Woodward Pointe. House backs up to Stiles Point HOA playground and park. Master down and guest room down with it's own bathroom. Owner has been working on house for over 1 year. Upgrades include: -New heat and air (both units) replaced in 2017 -new paint throughout common areas -brand new custom master bathroom with marble style tile, frameless shower glass and quartz counter tops with undermounted sinks. -Brazilian cherry hardwood floors throughout all living areas and bonus room (5th bedroom) -home comes with stainless kitchen appliances, Refrigerator, washer and dryer, and gas grill on rear deck. No detail left undone. This home is empty and ready to go. Agent is owner. </a:t>
            </a:r>
            <a:endParaRPr lang="en-US" sz="16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59195"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485" y="9057106"/>
            <a:ext cx="7772400" cy="707886"/>
          </a:xfrm>
          <a:prstGeom prst="rect">
            <a:avLst/>
          </a:prstGeom>
        </p:spPr>
        <p:txBody>
          <a:bodyPr wrap="square">
            <a:spAutoFit/>
          </a:bodyPr>
          <a:lstStyle/>
          <a:p>
            <a:pPr algn="ctr"/>
            <a:r>
              <a:rPr lang="en-US" sz="1600" b="1" dirty="0">
                <a:latin typeface="Cambria" panose="02040503050406030204" pitchFamily="18" charset="0"/>
              </a:rPr>
              <a:t>Randy Stuckey</a:t>
            </a:r>
          </a:p>
          <a:p>
            <a:pPr algn="ctr"/>
            <a:r>
              <a:rPr lang="pt-BR" sz="1200" dirty="0">
                <a:latin typeface="Cambria" panose="02040503050406030204" pitchFamily="18" charset="0"/>
              </a:rPr>
              <a:t>M (843) 906-7997 | O (843) 795-8011</a:t>
            </a:r>
          </a:p>
          <a:p>
            <a:pPr algn="ctr"/>
            <a:r>
              <a:rPr lang="pt-BR" sz="1200" dirty="0">
                <a:latin typeface="Cambria" panose="02040503050406030204" pitchFamily="18" charset="0"/>
                <a:hlinkClick r:id="rId4"/>
              </a:rPr>
              <a:t>randystuckey@msn.com</a:t>
            </a:r>
            <a:r>
              <a:rPr lang="pt-BR" sz="1200" dirty="0">
                <a:latin typeface="Cambria" panose="02040503050406030204" pitchFamily="18" charset="0"/>
              </a:rPr>
              <a:t> </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1485"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1485" y="4385427"/>
            <a:ext cx="7772400" cy="800219"/>
          </a:xfrm>
          <a:prstGeom prst="rect">
            <a:avLst/>
          </a:prstGeom>
        </p:spPr>
        <p:txBody>
          <a:bodyPr wrap="square">
            <a:spAutoFit/>
          </a:bodyPr>
          <a:lstStyle/>
          <a:p>
            <a:pPr algn="ctr"/>
            <a:r>
              <a:rPr lang="en-US" sz="2800" b="1" dirty="0">
                <a:solidFill>
                  <a:schemeClr val="bg1"/>
                </a:solidFill>
                <a:effectLst>
                  <a:outerShdw blurRad="38100" dist="38100" dir="2700000" algn="tl">
                    <a:srgbClr val="000000">
                      <a:alpha val="43137"/>
                    </a:srgbClr>
                  </a:outerShdw>
                </a:effectLst>
                <a:latin typeface="Cambria" panose="02040503050406030204" pitchFamily="18" charset="0"/>
              </a:rPr>
              <a:t>597 White Chapel Circle</a:t>
            </a:r>
          </a:p>
          <a:p>
            <a:pPr algn="ctr"/>
            <a:r>
              <a:rPr lang="en-US" sz="1800" b="1" dirty="0">
                <a:solidFill>
                  <a:schemeClr val="bg1"/>
                </a:solidFill>
                <a:effectLst>
                  <a:outerShdw blurRad="38100" dist="38100" dir="2700000" algn="tl">
                    <a:srgbClr val="000000">
                      <a:alpha val="43137"/>
                    </a:srgbClr>
                  </a:outerShdw>
                </a:effectLst>
                <a:latin typeface="Cambria" panose="02040503050406030204" pitchFamily="18" charset="0"/>
              </a:rPr>
              <a:t>Woodward Pointe ~ Charleston, SC 29412 ~ MLS# 18016467 ~ $655,000</a:t>
            </a:r>
          </a:p>
        </p:txBody>
      </p:sp>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535451" y="9004141"/>
            <a:ext cx="610362" cy="813816"/>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66325" y="7712402"/>
            <a:ext cx="1623542" cy="1083207"/>
          </a:xfrm>
          <a:prstGeom prst="rect">
            <a:avLst/>
          </a:prstGeom>
          <a:ln w="12700" cap="sq">
            <a:noFill/>
            <a:miter lim="800000"/>
          </a:ln>
          <a:effectLst/>
        </p:spPr>
      </p:pic>
      <p:pic>
        <p:nvPicPr>
          <p:cNvPr id="31" name="Picture 3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03790" y="7712402"/>
            <a:ext cx="1623542" cy="1083207"/>
          </a:xfrm>
          <a:prstGeom prst="rect">
            <a:avLst/>
          </a:prstGeom>
          <a:ln w="12700" cap="sq">
            <a:noFill/>
            <a:miter lim="800000"/>
          </a:ln>
          <a:effectLst/>
        </p:spPr>
      </p:pic>
      <p:pic>
        <p:nvPicPr>
          <p:cNvPr id="34" name="Picture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1256" y="7712402"/>
            <a:ext cx="1623540" cy="1083206"/>
          </a:xfrm>
          <a:prstGeom prst="rect">
            <a:avLst/>
          </a:prstGeom>
          <a:ln w="12700" cap="sq">
            <a:noFill/>
            <a:miter lim="800000"/>
          </a:ln>
          <a:effectLst/>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28862" y="7712402"/>
            <a:ext cx="1623540" cy="1083206"/>
          </a:xfrm>
          <a:prstGeom prst="rect">
            <a:avLst/>
          </a:prstGeom>
          <a:ln w="12700" cap="sq">
            <a:noFill/>
            <a:miter lim="800000"/>
          </a:ln>
          <a:effectLst/>
        </p:spPr>
      </p:pic>
      <p:sp>
        <p:nvSpPr>
          <p:cNvPr id="10" name="Rectangle 9"/>
          <p:cNvSpPr/>
          <p:nvPr/>
        </p:nvSpPr>
        <p:spPr>
          <a:xfrm>
            <a:off x="7856257" y="2331984"/>
            <a:ext cx="4242209" cy="523220"/>
          </a:xfrm>
          <a:prstGeom prst="rect">
            <a:avLst/>
          </a:prstGeom>
          <a:noFill/>
        </p:spPr>
        <p:txBody>
          <a:bodyPr wrap="square" lIns="91440" tIns="45720" rIns="91440" bIns="45720" anchor="ctr">
            <a:spAutoFit/>
          </a:bodyPr>
          <a:lstStyle/>
          <a:p>
            <a:pPr algn="ctr"/>
            <a:r>
              <a:rPr lang="en-US" sz="2800" b="1" i="1" dirty="0">
                <a:ln w="3175">
                  <a:solidFill>
                    <a:srgbClr val="FFC000"/>
                  </a:solidFill>
                  <a:prstDash val="solid"/>
                </a:ln>
                <a:solidFill>
                  <a:srgbClr val="FFFF00"/>
                </a:solidFill>
                <a:effectLst>
                  <a:outerShdw blurRad="50800" dist="38100" dir="5400000" algn="t" rotWithShape="0">
                    <a:prstClr val="black">
                      <a:alpha val="40000"/>
                    </a:prstClr>
                  </a:outerShdw>
                </a:effectLst>
                <a:latin typeface="Cambria" panose="02040503050406030204" pitchFamily="18" charset="0"/>
              </a:rPr>
              <a:t>New Price!</a:t>
            </a:r>
          </a:p>
        </p:txBody>
      </p:sp>
      <p:sp>
        <p:nvSpPr>
          <p:cNvPr id="11" name="Rectangle 10">
            <a:extLst>
              <a:ext uri="{FF2B5EF4-FFF2-40B4-BE49-F238E27FC236}">
                <a16:creationId xmlns:a16="http://schemas.microsoft.com/office/drawing/2014/main" id="{BDC58176-B2DB-400F-9EEC-D2C7603097CE}"/>
              </a:ext>
            </a:extLst>
          </p:cNvPr>
          <p:cNvSpPr/>
          <p:nvPr/>
        </p:nvSpPr>
        <p:spPr>
          <a:xfrm>
            <a:off x="-742" y="0"/>
            <a:ext cx="7773885" cy="584775"/>
          </a:xfrm>
          <a:prstGeom prst="rect">
            <a:avLst/>
          </a:prstGeom>
        </p:spPr>
        <p:txBody>
          <a:bodyPr wrap="square">
            <a:spAutoFit/>
          </a:bodyPr>
          <a:lstStyle/>
          <a:p>
            <a:pPr algn="ctr"/>
            <a:r>
              <a:rPr lang="en-US" sz="3200" b="1" i="1" dirty="0">
                <a:ln w="3175">
                  <a:solidFill>
                    <a:schemeClr val="bg1">
                      <a:lumMod val="75000"/>
                    </a:schemeClr>
                  </a:solidFill>
                </a:ln>
                <a:solidFill>
                  <a:schemeClr val="bg1"/>
                </a:solidFill>
                <a:effectLst>
                  <a:outerShdw blurRad="38100" dist="38100" dir="2700000" algn="tl">
                    <a:srgbClr val="000000">
                      <a:alpha val="43137"/>
                    </a:srgbClr>
                  </a:outerShdw>
                </a:effectLst>
                <a:latin typeface="Cambria" panose="02040503050406030204" pitchFamily="18" charset="0"/>
              </a:rPr>
              <a:t>Executive Home Located On Premium Lot</a:t>
            </a:r>
            <a:endParaRPr lang="en-US" sz="3200" dirty="0">
              <a:ln w="3175">
                <a:solidFill>
                  <a:schemeClr val="bg1">
                    <a:lumMod val="75000"/>
                  </a:schemeClr>
                </a:solidFill>
              </a:ln>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TotalTime>
  <Words>199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45</cp:revision>
  <dcterms:created xsi:type="dcterms:W3CDTF">2006-08-16T00:00:00Z</dcterms:created>
  <dcterms:modified xsi:type="dcterms:W3CDTF">2018-06-12T11:15:50Z</dcterms:modified>
</cp:coreProperties>
</file>