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2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0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8/20/2018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2.jpeg"/><Relationship Id="rId7" Type="http://schemas.openxmlformats.org/officeDocument/2006/relationships/image" Target="../media/image5.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hyperlink" Target="mailto:randystuckey@msn.com" TargetMode="External"/><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67" y="0"/>
            <a:ext cx="7767665" cy="5185646"/>
          </a:xfrm>
          <a:prstGeom prst="rect">
            <a:avLst/>
          </a:prstGeom>
          <a:ln w="12700" cap="sq">
            <a:noFill/>
            <a:miter lim="800000"/>
          </a:ln>
          <a:effectLst/>
        </p:spPr>
      </p:pic>
      <p:sp>
        <p:nvSpPr>
          <p:cNvPr id="3" name="Subtitle 2"/>
          <p:cNvSpPr>
            <a:spLocks noGrp="1"/>
          </p:cNvSpPr>
          <p:nvPr>
            <p:ph type="subTitle" idx="1"/>
          </p:nvPr>
        </p:nvSpPr>
        <p:spPr>
          <a:xfrm>
            <a:off x="0" y="5185647"/>
            <a:ext cx="7770915" cy="2525498"/>
          </a:xfrm>
        </p:spPr>
        <p:txBody>
          <a:bodyPr anchor="ctr">
            <a:noAutofit/>
          </a:bodyPr>
          <a:lstStyle/>
          <a:p>
            <a:r>
              <a:rPr lang="en-US" sz="1600" dirty="0">
                <a:solidFill>
                  <a:schemeClr val="tx2">
                    <a:lumMod val="75000"/>
                  </a:schemeClr>
                </a:solidFill>
                <a:latin typeface="Cambria" panose="02040503050406030204" pitchFamily="18" charset="0"/>
              </a:rPr>
              <a:t>Executive home located on premier lot in highly sought after Woodward Pointe subdivision. House backs up to Stiles Point HOA playground and park. Master bedroom down as well as a guest bedroom that has its own bath. Upgrades include: new HVAC units upstairs and down, replaced in 2017. New paint throughout common areas. Brand new custom master bathroom with marble-style tile, frameless shower glass and quartz countertops with undermounted sinks. Brazilian cherry hardwood floors throughout all living areas and bonus room (5th bedroom). Home comes with stainless steel kitchen appliances, including refrigerator, double oven and natural gas cook top. Washer and dryer &amp; gas grill convey as is</a:t>
            </a:r>
            <a:r>
              <a:rPr lang="en-US" sz="1600">
                <a:solidFill>
                  <a:schemeClr val="tx2">
                    <a:lumMod val="75000"/>
                  </a:schemeClr>
                </a:solidFill>
                <a:latin typeface="Cambria" panose="02040503050406030204" pitchFamily="18" charset="0"/>
              </a:rPr>
              <a:t>. </a:t>
            </a:r>
            <a:endParaRPr lang="en-US" sz="1600" i="1" dirty="0">
              <a:solidFill>
                <a:schemeClr val="tx2">
                  <a:lumMod val="75000"/>
                </a:schemeClr>
              </a:solidFill>
              <a:latin typeface="Cambria" panose="02040503050406030204" pitchFamily="18" charset="0"/>
            </a:endParaRP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559195" y="9006478"/>
            <a:ext cx="787661" cy="8091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1485" y="9057106"/>
            <a:ext cx="7772400" cy="707886"/>
          </a:xfrm>
          <a:prstGeom prst="rect">
            <a:avLst/>
          </a:prstGeom>
        </p:spPr>
        <p:txBody>
          <a:bodyPr wrap="square">
            <a:spAutoFit/>
          </a:bodyPr>
          <a:lstStyle/>
          <a:p>
            <a:pPr algn="ctr"/>
            <a:r>
              <a:rPr lang="en-US" sz="1600" b="1" dirty="0">
                <a:latin typeface="Cambria" panose="02040503050406030204" pitchFamily="18" charset="0"/>
              </a:rPr>
              <a:t>Randy Stuckey</a:t>
            </a:r>
          </a:p>
          <a:p>
            <a:pPr algn="ctr"/>
            <a:r>
              <a:rPr lang="pt-BR" sz="1200" dirty="0">
                <a:latin typeface="Cambria" panose="02040503050406030204" pitchFamily="18" charset="0"/>
              </a:rPr>
              <a:t>M (843) 906-7997 | O (843) 795-8011</a:t>
            </a:r>
          </a:p>
          <a:p>
            <a:pPr algn="ctr"/>
            <a:r>
              <a:rPr lang="pt-BR" sz="1200" dirty="0">
                <a:latin typeface="Cambria" panose="02040503050406030204" pitchFamily="18" charset="0"/>
                <a:hlinkClick r:id="rId4"/>
              </a:rPr>
              <a:t>randystuckey@msn.com</a:t>
            </a:r>
            <a:r>
              <a:rPr lang="pt-BR" sz="1200" dirty="0">
                <a:latin typeface="Cambria" panose="02040503050406030204" pitchFamily="18" charset="0"/>
              </a:rPr>
              <a:t> </a:t>
            </a:r>
            <a:endParaRPr lang="en-US" sz="1200" dirty="0">
              <a:solidFill>
                <a:schemeClr val="accent1">
                  <a:lumMod val="75000"/>
                </a:schemeClr>
              </a:solidFill>
              <a:latin typeface="Cambria" panose="02040503050406030204" pitchFamily="18" charset="0"/>
            </a:endParaRPr>
          </a:p>
        </p:txBody>
      </p:sp>
      <p:sp>
        <p:nvSpPr>
          <p:cNvPr id="6" name="Rectangle 5"/>
          <p:cNvSpPr/>
          <p:nvPr/>
        </p:nvSpPr>
        <p:spPr>
          <a:xfrm>
            <a:off x="-1485" y="9827010"/>
            <a:ext cx="7772400" cy="230832"/>
          </a:xfrm>
          <a:prstGeom prst="rect">
            <a:avLst/>
          </a:prstGeom>
        </p:spPr>
        <p:txBody>
          <a:bodyPr wrap="square">
            <a:spAutoFit/>
          </a:bodyPr>
          <a:lstStyle/>
          <a:p>
            <a:pPr algn="ctr"/>
            <a:r>
              <a:rPr lang="en-US" sz="900" dirty="0">
                <a:latin typeface="Cambria" panose="02040503050406030204" pitchFamily="18" charset="0"/>
              </a:rPr>
              <a:t>ERA Wilder Realty, 125-F </a:t>
            </a:r>
            <a:r>
              <a:rPr lang="en-US" sz="900" dirty="0" err="1">
                <a:latin typeface="Cambria" panose="02040503050406030204" pitchFamily="18" charset="0"/>
              </a:rPr>
              <a:t>Wappoo</a:t>
            </a:r>
            <a:r>
              <a:rPr lang="en-US" sz="900" dirty="0">
                <a:latin typeface="Cambria" panose="02040503050406030204" pitchFamily="18" charset="0"/>
              </a:rPr>
              <a:t> Creek Dr, Charleston, SC 29412</a:t>
            </a:r>
          </a:p>
        </p:txBody>
      </p:sp>
      <p:sp>
        <p:nvSpPr>
          <p:cNvPr id="8" name="Rectangle 7"/>
          <p:cNvSpPr/>
          <p:nvPr/>
        </p:nvSpPr>
        <p:spPr>
          <a:xfrm>
            <a:off x="-1485" y="4385427"/>
            <a:ext cx="7772400" cy="800219"/>
          </a:xfrm>
          <a:prstGeom prst="rect">
            <a:avLst/>
          </a:prstGeom>
        </p:spPr>
        <p:txBody>
          <a:bodyPr wrap="square">
            <a:spAutoFit/>
          </a:bodyPr>
          <a:lstStyle/>
          <a:p>
            <a:pPr algn="ctr"/>
            <a:r>
              <a:rPr lang="en-US" sz="2800" b="1" dirty="0">
                <a:solidFill>
                  <a:schemeClr val="bg1"/>
                </a:solidFill>
                <a:effectLst>
                  <a:outerShdw blurRad="38100" dist="38100" dir="2700000" algn="tl">
                    <a:srgbClr val="000000">
                      <a:alpha val="43137"/>
                    </a:srgbClr>
                  </a:outerShdw>
                </a:effectLst>
                <a:latin typeface="Cambria" panose="02040503050406030204" pitchFamily="18" charset="0"/>
              </a:rPr>
              <a:t>597 White Chapel Circle</a:t>
            </a:r>
          </a:p>
          <a:p>
            <a:pPr algn="ctr"/>
            <a:r>
              <a:rPr lang="en-US" sz="1800" b="1" dirty="0">
                <a:solidFill>
                  <a:schemeClr val="bg1"/>
                </a:solidFill>
                <a:effectLst>
                  <a:outerShdw blurRad="38100" dist="38100" dir="2700000" algn="tl">
                    <a:srgbClr val="000000">
                      <a:alpha val="43137"/>
                    </a:srgbClr>
                  </a:outerShdw>
                </a:effectLst>
                <a:latin typeface="Cambria" panose="02040503050406030204" pitchFamily="18" charset="0"/>
              </a:rPr>
              <a:t>Woodward Pointe ~ Charleston, SC 29412 ~ MLS# 18023340 ~ $620,000</a:t>
            </a:r>
          </a:p>
        </p:txBody>
      </p:sp>
      <p:pic>
        <p:nvPicPr>
          <p:cNvPr id="1028" name="Picture 4"/>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6535451" y="9004141"/>
            <a:ext cx="610362" cy="813816"/>
          </a:xfrm>
          <a:prstGeom prst="rect">
            <a:avLst/>
          </a:prstGeom>
          <a:noFill/>
          <a:extLst>
            <a:ext uri="{909E8E84-426E-40DD-AFC4-6F175D3DCCD1}">
              <a14:hiddenFill xmlns:a14="http://schemas.microsoft.com/office/drawing/2010/main">
                <a:solidFill>
                  <a:srgbClr val="FFFFFF"/>
                </a:solidFill>
              </a14:hiddenFill>
            </a:ext>
          </a:extLst>
        </p:spPr>
      </p:pic>
      <p:pic>
        <p:nvPicPr>
          <p:cNvPr id="29" name="Picture 2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104286" y="7712402"/>
            <a:ext cx="1622553" cy="1083206"/>
          </a:xfrm>
          <a:prstGeom prst="rect">
            <a:avLst/>
          </a:prstGeom>
          <a:ln w="12700" cap="sq">
            <a:noFill/>
            <a:miter lim="800000"/>
          </a:ln>
          <a:effectLst/>
        </p:spPr>
      </p:pic>
      <p:pic>
        <p:nvPicPr>
          <p:cNvPr id="31" name="Picture 3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41750" y="7712402"/>
            <a:ext cx="1622553" cy="1083206"/>
          </a:xfrm>
          <a:prstGeom prst="rect">
            <a:avLst/>
          </a:prstGeom>
          <a:ln w="12700" cap="sq">
            <a:noFill/>
            <a:miter lim="800000"/>
          </a:ln>
          <a:effectLst/>
        </p:spPr>
      </p:pic>
      <p:pic>
        <p:nvPicPr>
          <p:cNvPr id="34" name="Picture 3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029357" y="7712402"/>
            <a:ext cx="1622550" cy="1083205"/>
          </a:xfrm>
          <a:prstGeom prst="rect">
            <a:avLst/>
          </a:prstGeom>
          <a:ln w="12700" cap="sq">
            <a:noFill/>
            <a:miter lim="800000"/>
          </a:ln>
          <a:effectLst/>
        </p:spPr>
      </p:pic>
      <p:pic>
        <p:nvPicPr>
          <p:cNvPr id="35" name="Picture 3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066822" y="7712402"/>
            <a:ext cx="1622552" cy="1083205"/>
          </a:xfrm>
          <a:prstGeom prst="rect">
            <a:avLst/>
          </a:prstGeom>
          <a:ln w="12700" cap="sq">
            <a:noFill/>
            <a:miter lim="800000"/>
          </a:ln>
          <a:effectLst/>
        </p:spPr>
      </p:pic>
      <p:sp>
        <p:nvSpPr>
          <p:cNvPr id="10" name="Rectangle 9"/>
          <p:cNvSpPr/>
          <p:nvPr/>
        </p:nvSpPr>
        <p:spPr>
          <a:xfrm>
            <a:off x="7856257" y="2331984"/>
            <a:ext cx="4242209" cy="523220"/>
          </a:xfrm>
          <a:prstGeom prst="rect">
            <a:avLst/>
          </a:prstGeom>
          <a:noFill/>
        </p:spPr>
        <p:txBody>
          <a:bodyPr wrap="square" lIns="91440" tIns="45720" rIns="91440" bIns="45720" anchor="ctr">
            <a:spAutoFit/>
          </a:bodyPr>
          <a:lstStyle/>
          <a:p>
            <a:pPr algn="ctr"/>
            <a:r>
              <a:rPr lang="en-US" sz="2800" b="1" i="1" dirty="0">
                <a:ln w="3175">
                  <a:solidFill>
                    <a:srgbClr val="FFC000"/>
                  </a:solidFill>
                  <a:prstDash val="solid"/>
                </a:ln>
                <a:solidFill>
                  <a:srgbClr val="FFFF00"/>
                </a:solidFill>
                <a:effectLst>
                  <a:outerShdw blurRad="50800" dist="38100" dir="5400000" algn="t" rotWithShape="0">
                    <a:prstClr val="black">
                      <a:alpha val="40000"/>
                    </a:prstClr>
                  </a:outerShdw>
                </a:effectLst>
                <a:latin typeface="Cambria" panose="02040503050406030204" pitchFamily="18" charset="0"/>
              </a:rPr>
              <a:t>New Price!</a:t>
            </a:r>
          </a:p>
        </p:txBody>
      </p:sp>
      <p:sp>
        <p:nvSpPr>
          <p:cNvPr id="11" name="Rectangle 10">
            <a:extLst>
              <a:ext uri="{FF2B5EF4-FFF2-40B4-BE49-F238E27FC236}">
                <a16:creationId xmlns:a16="http://schemas.microsoft.com/office/drawing/2014/main" id="{BDC58176-B2DB-400F-9EEC-D2C7603097CE}"/>
              </a:ext>
            </a:extLst>
          </p:cNvPr>
          <p:cNvSpPr/>
          <p:nvPr/>
        </p:nvSpPr>
        <p:spPr>
          <a:xfrm>
            <a:off x="-742" y="0"/>
            <a:ext cx="7773885" cy="584775"/>
          </a:xfrm>
          <a:prstGeom prst="rect">
            <a:avLst/>
          </a:prstGeom>
        </p:spPr>
        <p:txBody>
          <a:bodyPr wrap="square">
            <a:spAutoFit/>
          </a:bodyPr>
          <a:lstStyle/>
          <a:p>
            <a:pPr algn="ctr"/>
            <a:r>
              <a:rPr lang="en-US" sz="3200" b="1" i="1" dirty="0">
                <a:ln w="3175">
                  <a:noFill/>
                </a:ln>
                <a:solidFill>
                  <a:schemeClr val="bg1"/>
                </a:solidFill>
                <a:effectLst>
                  <a:outerShdw blurRad="38100" dist="38100" dir="2700000" algn="tl">
                    <a:srgbClr val="000000">
                      <a:alpha val="43137"/>
                    </a:srgbClr>
                  </a:outerShdw>
                </a:effectLst>
                <a:latin typeface="Cambria" panose="02040503050406030204" pitchFamily="18" charset="0"/>
              </a:rPr>
              <a:t>Beautiful Home - Great Location</a:t>
            </a:r>
            <a:endParaRPr lang="en-US" sz="3200" dirty="0">
              <a:ln w="3175">
                <a:noFill/>
              </a:ln>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327</TotalTime>
  <Words>180</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48</cp:revision>
  <dcterms:created xsi:type="dcterms:W3CDTF">2006-08-16T00:00:00Z</dcterms:created>
  <dcterms:modified xsi:type="dcterms:W3CDTF">2018-08-20T18:12:04Z</dcterms:modified>
</cp:coreProperties>
</file>