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97F"/>
    <a:srgbClr val="B6B5B1"/>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1/6/2017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david@seaydevelopment.com" TargetMode="External"/><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8.jpeg"/><Relationship Id="rId5" Type="http://schemas.openxmlformats.org/officeDocument/2006/relationships/image" Target="../media/image4.jpeg"/><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hyperlink" Target="http://www.seaydevelopment.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21336"/>
            <a:ext cx="7772400" cy="630936"/>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0" y="8092672"/>
            <a:ext cx="7772400" cy="60728"/>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603504"/>
          </a:xfrm>
        </p:spPr>
        <p:txBody>
          <a:bodyPr anchor="ctr">
            <a:noAutofit/>
          </a:bodyPr>
          <a:lstStyle/>
          <a:p>
            <a:r>
              <a:rPr lang="en-US" sz="2200" b="1" dirty="0">
                <a:solidFill>
                  <a:schemeClr val="bg1"/>
                </a:solidFill>
                <a:effectLst>
                  <a:outerShdw blurRad="38100" dist="38100" dir="2700000" algn="tl">
                    <a:srgbClr val="000000">
                      <a:alpha val="43137"/>
                    </a:srgbClr>
                  </a:outerShdw>
                </a:effectLst>
                <a:latin typeface="Waukegan LDO Extended" panose="020C0603020202020204" pitchFamily="34" charset="0"/>
              </a:rPr>
              <a:t>Goose Creek Office for Lease</a:t>
            </a:r>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9" y="725427"/>
            <a:ext cx="5465432" cy="2943225"/>
          </a:xfrm>
          <a:prstGeom prst="rect">
            <a:avLst/>
          </a:prstGeom>
        </p:spPr>
      </p:pic>
      <p:sp>
        <p:nvSpPr>
          <p:cNvPr id="3" name="Subtitle 2"/>
          <p:cNvSpPr>
            <a:spLocks noGrp="1"/>
          </p:cNvSpPr>
          <p:nvPr>
            <p:ph type="subTitle" idx="1"/>
          </p:nvPr>
        </p:nvSpPr>
        <p:spPr>
          <a:xfrm>
            <a:off x="97170" y="3668652"/>
            <a:ext cx="5465432" cy="4330116"/>
          </a:xfrm>
          <a:noFill/>
        </p:spPr>
        <p:txBody>
          <a:bodyPr anchor="ctr">
            <a:normAutofit/>
          </a:bodyPr>
          <a:lstStyle/>
          <a:p>
            <a:r>
              <a:rPr lang="en-US" sz="3200" b="1" dirty="0">
                <a:solidFill>
                  <a:srgbClr val="00097F"/>
                </a:solidFill>
                <a:latin typeface="Waukegan LDO Extended" panose="020C0603020202020204" pitchFamily="34" charset="0"/>
              </a:rPr>
              <a:t>597 Old Mt Holly Rd #201</a:t>
            </a:r>
          </a:p>
          <a:p>
            <a:r>
              <a:rPr lang="en-US" sz="3200" b="1" dirty="0">
                <a:solidFill>
                  <a:srgbClr val="00097F"/>
                </a:solidFill>
                <a:latin typeface="Waukegan LDO Extended" panose="020C0603020202020204" pitchFamily="34" charset="0"/>
              </a:rPr>
              <a:t>Goose Creek, SC 29445</a:t>
            </a:r>
          </a:p>
          <a:p>
            <a:endParaRPr lang="en-US" sz="2000" dirty="0">
              <a:solidFill>
                <a:schemeClr val="tx1"/>
              </a:solidFill>
              <a:latin typeface="Eras Light ITC" panose="020B0402030504020804" pitchFamily="34" charset="0"/>
            </a:endParaRPr>
          </a:p>
          <a:p>
            <a:r>
              <a:rPr lang="en-US" sz="2400" dirty="0">
                <a:solidFill>
                  <a:schemeClr val="bg1"/>
                </a:solidFill>
                <a:highlight>
                  <a:srgbClr val="00097F"/>
                </a:highlight>
                <a:latin typeface="Waukegan LDO Extended" panose="020C0603020202020204" pitchFamily="34" charset="0"/>
              </a:rPr>
              <a:t>OFFICE FOR LEASE</a:t>
            </a:r>
          </a:p>
          <a:p>
            <a:endParaRPr lang="en-US" sz="1600" dirty="0">
              <a:solidFill>
                <a:schemeClr val="tx1"/>
              </a:solidFill>
              <a:latin typeface="Eras Light ITC" panose="020B0402030504020804" pitchFamily="34" charset="0"/>
            </a:endParaRPr>
          </a:p>
          <a:p>
            <a:r>
              <a:rPr lang="en-US" sz="1600" dirty="0">
                <a:solidFill>
                  <a:schemeClr val="tx1"/>
                </a:solidFill>
                <a:latin typeface="Waukegan LDO" panose="020C0603020202020204" pitchFamily="34" charset="0"/>
              </a:rPr>
              <a:t>A vacant office ready for occupancy in a professional office building with abundant parking and an elevator. Many offices have large windows and the floorplan offers many flexible shared or dedicated areas. Reception, Conference Rooms, Copy Room, Break Area and Private Offices. Many local businesses closely for places to eat and shop. The adjacent and contiguous suite is also available for both purchase and sale and is also on the market.</a:t>
            </a:r>
            <a:endParaRPr lang="en-US" sz="1600" i="1" dirty="0">
              <a:solidFill>
                <a:schemeClr val="tx1"/>
              </a:solidFill>
              <a:latin typeface="Waukegan LDO" panose="020C0603020202020204" pitchFamily="34" charset="0"/>
            </a:endParaRPr>
          </a:p>
        </p:txBody>
      </p:sp>
      <p:pic>
        <p:nvPicPr>
          <p:cNvPr id="28" name="Picture 2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36982" y="725427"/>
            <a:ext cx="2037390" cy="1371843"/>
          </a:xfrm>
          <a:prstGeom prst="rect">
            <a:avLst/>
          </a:prstGeom>
          <a:ln>
            <a:solidFill>
              <a:schemeClr val="bg1"/>
            </a:solidFill>
          </a:ln>
          <a:effectLst/>
        </p:spPr>
      </p:pic>
      <p:pic>
        <p:nvPicPr>
          <p:cNvPr id="32" name="Picture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36982" y="2140609"/>
            <a:ext cx="2037390" cy="1528043"/>
          </a:xfrm>
          <a:prstGeom prst="rect">
            <a:avLst/>
          </a:prstGeom>
          <a:ln>
            <a:solidFill>
              <a:schemeClr val="bg1"/>
            </a:solidFill>
          </a:ln>
          <a:effectLst/>
        </p:spPr>
      </p:pic>
      <p:pic>
        <p:nvPicPr>
          <p:cNvPr id="33" name="Picture 3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36983" y="5283372"/>
            <a:ext cx="2037390" cy="1528042"/>
          </a:xfrm>
          <a:prstGeom prst="rect">
            <a:avLst/>
          </a:prstGeom>
          <a:ln>
            <a:solidFill>
              <a:schemeClr val="bg1"/>
            </a:solidFill>
          </a:ln>
          <a:effectLst/>
        </p:spPr>
      </p:pic>
      <p:graphicFrame>
        <p:nvGraphicFramePr>
          <p:cNvPr id="5" name="Table 4"/>
          <p:cNvGraphicFramePr>
            <a:graphicFrameLocks noGrp="1"/>
          </p:cNvGraphicFramePr>
          <p:nvPr>
            <p:extLst>
              <p:ext uri="{D42A27DB-BD31-4B8C-83A1-F6EECF244321}">
                <p14:modId xmlns:p14="http://schemas.microsoft.com/office/powerpoint/2010/main" val="3460242382"/>
              </p:ext>
            </p:extLst>
          </p:nvPr>
        </p:nvGraphicFramePr>
        <p:xfrm>
          <a:off x="96310" y="8247303"/>
          <a:ext cx="4018490" cy="1788930"/>
        </p:xfrm>
        <a:graphic>
          <a:graphicData uri="http://schemas.openxmlformats.org/drawingml/2006/table">
            <a:tbl>
              <a:tblPr firstRow="1" bandRow="1">
                <a:tableStyleId>{5C22544A-7EE6-4342-B048-85BDC9FD1C3A}</a:tableStyleId>
              </a:tblPr>
              <a:tblGrid>
                <a:gridCol w="1275261">
                  <a:extLst>
                    <a:ext uri="{9D8B030D-6E8A-4147-A177-3AD203B41FA5}">
                      <a16:colId xmlns:a16="http://schemas.microsoft.com/office/drawing/2014/main" val="1116633679"/>
                    </a:ext>
                  </a:extLst>
                </a:gridCol>
                <a:gridCol w="2743229">
                  <a:extLst>
                    <a:ext uri="{9D8B030D-6E8A-4147-A177-3AD203B41FA5}">
                      <a16:colId xmlns:a16="http://schemas.microsoft.com/office/drawing/2014/main" val="1560322096"/>
                    </a:ext>
                  </a:extLst>
                </a:gridCol>
              </a:tblGrid>
              <a:tr h="198770">
                <a:tc>
                  <a:txBody>
                    <a:bodyPr/>
                    <a:lstStyle/>
                    <a:p>
                      <a:r>
                        <a:rPr lang="en-US" sz="1000" b="0" dirty="0" err="1">
                          <a:solidFill>
                            <a:srgbClr val="00097F"/>
                          </a:solidFill>
                          <a:latin typeface="Waukegan LDO" panose="020C0603020202020204" pitchFamily="34" charset="0"/>
                        </a:rPr>
                        <a:t>Catylist</a:t>
                      </a:r>
                      <a:r>
                        <a:rPr lang="en-US" sz="1000" b="0" dirty="0">
                          <a:solidFill>
                            <a:srgbClr val="00097F"/>
                          </a:solidFill>
                          <a:latin typeface="Waukegan LDO" panose="020C0603020202020204" pitchFamily="34" charset="0"/>
                        </a:rPr>
                        <a:t> ID:</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#29895173</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88078370"/>
                  </a:ext>
                </a:extLst>
              </a:tr>
              <a:tr h="198770">
                <a:tc>
                  <a:txBody>
                    <a:bodyPr/>
                    <a:lstStyle/>
                    <a:p>
                      <a:r>
                        <a:rPr lang="en-US" sz="1000" b="0" dirty="0">
                          <a:solidFill>
                            <a:srgbClr val="00097F"/>
                          </a:solidFill>
                          <a:latin typeface="Waukegan LDO" panose="020C0603020202020204" pitchFamily="34" charset="0"/>
                        </a:rPr>
                        <a:t>Contiguous Space:</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2,900 - 4,992 SF</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10752403"/>
                  </a:ext>
                </a:extLst>
              </a:tr>
              <a:tr h="198770">
                <a:tc>
                  <a:txBody>
                    <a:bodyPr/>
                    <a:lstStyle/>
                    <a:p>
                      <a:r>
                        <a:rPr lang="en-US" sz="1000" b="0" dirty="0">
                          <a:solidFill>
                            <a:srgbClr val="00097F"/>
                          </a:solidFill>
                          <a:latin typeface="Waukegan LDO" panose="020C0603020202020204" pitchFamily="34" charset="0"/>
                        </a:rPr>
                        <a:t>Lease Rate: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$18 PSF (Annual) / $4,350 - 7,488 (Monthly)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23587458"/>
                  </a:ext>
                </a:extLst>
              </a:tr>
              <a:tr h="198770">
                <a:tc>
                  <a:txBody>
                    <a:bodyPr/>
                    <a:lstStyle/>
                    <a:p>
                      <a:r>
                        <a:rPr lang="en-US" sz="1000" b="0" dirty="0">
                          <a:solidFill>
                            <a:srgbClr val="00097F"/>
                          </a:solidFill>
                          <a:latin typeface="Waukegan LDO" panose="020C0603020202020204" pitchFamily="34" charset="0"/>
                        </a:rPr>
                        <a:t>Lease Types:</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NNN</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86060921"/>
                  </a:ext>
                </a:extLst>
              </a:tr>
              <a:tr h="198770">
                <a:tc>
                  <a:txBody>
                    <a:bodyPr/>
                    <a:lstStyle/>
                    <a:p>
                      <a:r>
                        <a:rPr lang="en-US" sz="1000" b="0" dirty="0">
                          <a:solidFill>
                            <a:srgbClr val="00097F"/>
                          </a:solidFill>
                          <a:latin typeface="Waukegan LDO" panose="020C0603020202020204" pitchFamily="34" charset="0"/>
                        </a:rPr>
                        <a:t>Class of Space: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Class B</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68646222"/>
                  </a:ext>
                </a:extLst>
              </a:tr>
              <a:tr h="198770">
                <a:tc>
                  <a:txBody>
                    <a:bodyPr/>
                    <a:lstStyle/>
                    <a:p>
                      <a:r>
                        <a:rPr lang="en-US" sz="1000" b="0" dirty="0">
                          <a:solidFill>
                            <a:srgbClr val="00097F"/>
                          </a:solidFill>
                          <a:latin typeface="Waukegan LDO" panose="020C0603020202020204" pitchFamily="34" charset="0"/>
                        </a:rPr>
                        <a:t>Property Visibility: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Excellent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742041145"/>
                  </a:ext>
                </a:extLst>
              </a:tr>
              <a:tr h="198770">
                <a:tc>
                  <a:txBody>
                    <a:bodyPr/>
                    <a:lstStyle/>
                    <a:p>
                      <a:r>
                        <a:rPr lang="en-US" sz="1000" b="0" dirty="0">
                          <a:solidFill>
                            <a:srgbClr val="00097F"/>
                          </a:solidFill>
                          <a:latin typeface="Waukegan LDO" panose="020C0603020202020204" pitchFamily="34" charset="0"/>
                        </a:rPr>
                        <a:t>Zoning:</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GC - General Commercial District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35683086"/>
                  </a:ext>
                </a:extLst>
              </a:tr>
              <a:tr h="198770">
                <a:tc>
                  <a:txBody>
                    <a:bodyPr/>
                    <a:lstStyle/>
                    <a:p>
                      <a:r>
                        <a:rPr lang="en-US" sz="1000" b="0" dirty="0">
                          <a:solidFill>
                            <a:srgbClr val="00097F"/>
                          </a:solidFill>
                          <a:latin typeface="Waukegan LDO" panose="020C0603020202020204" pitchFamily="34" charset="0"/>
                        </a:rPr>
                        <a:t>County: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Berkeley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20385024"/>
                  </a:ext>
                </a:extLst>
              </a:tr>
              <a:tr h="198770">
                <a:tc>
                  <a:txBody>
                    <a:bodyPr/>
                    <a:lstStyle/>
                    <a:p>
                      <a:r>
                        <a:rPr lang="en-US" sz="1000" b="0" dirty="0">
                          <a:solidFill>
                            <a:srgbClr val="00097F"/>
                          </a:solidFill>
                          <a:latin typeface="Waukegan LDO" panose="020C0603020202020204" pitchFamily="34" charset="0"/>
                        </a:rPr>
                        <a:t>Tax ID/APN:</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234-07-07-004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10933123"/>
                  </a:ext>
                </a:extLst>
              </a:tr>
            </a:tbl>
          </a:graphicData>
        </a:graphic>
      </p:graphicFrame>
      <p:pic>
        <p:nvPicPr>
          <p:cNvPr id="4" name="Picture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333999" y="8247302"/>
            <a:ext cx="2340373" cy="1176362"/>
          </a:xfrm>
          <a:prstGeom prst="rect">
            <a:avLst/>
          </a:prstGeom>
        </p:spPr>
      </p:pic>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209390" y="8247303"/>
            <a:ext cx="1101750" cy="1176361"/>
          </a:xfrm>
          <a:prstGeom prst="rect">
            <a:avLst/>
          </a:prstGeom>
        </p:spPr>
      </p:pic>
      <p:sp>
        <p:nvSpPr>
          <p:cNvPr id="16" name="Subtitle 2"/>
          <p:cNvSpPr txBox="1">
            <a:spLocks/>
          </p:cNvSpPr>
          <p:nvPr/>
        </p:nvSpPr>
        <p:spPr>
          <a:xfrm>
            <a:off x="4114800" y="9372600"/>
            <a:ext cx="3657600" cy="668372"/>
          </a:xfrm>
          <a:prstGeom prst="rect">
            <a:avLst/>
          </a:prstGeom>
          <a:noFill/>
        </p:spPr>
        <p:txBody>
          <a:bodyPr vert="horz" lIns="101882" tIns="50941" rIns="101882" bIns="50941" numCol="2" rtlCol="0" anchor="b">
            <a:normAutofit fontScale="85000" lnSpcReduction="20000"/>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pPr algn="l"/>
            <a:r>
              <a:rPr lang="en-US" sz="1050" b="1" dirty="0">
                <a:solidFill>
                  <a:schemeClr val="tx1"/>
                </a:solidFill>
                <a:latin typeface="Waukegan LDO" panose="020C0603020202020204" pitchFamily="34" charset="0"/>
              </a:rPr>
              <a:t>David H Seay</a:t>
            </a:r>
          </a:p>
          <a:p>
            <a:pPr algn="l"/>
            <a:r>
              <a:rPr lang="en-US" sz="1050" dirty="0">
                <a:solidFill>
                  <a:schemeClr val="tx1"/>
                </a:solidFill>
                <a:latin typeface="Waukegan LDO" panose="020C0603020202020204" pitchFamily="34" charset="0"/>
              </a:rPr>
              <a:t>CCIM, BIC, CCIM, REALTOR</a:t>
            </a:r>
          </a:p>
          <a:p>
            <a:pPr algn="l"/>
            <a:r>
              <a:rPr lang="en-US" sz="1050" dirty="0">
                <a:solidFill>
                  <a:schemeClr val="tx1"/>
                </a:solidFill>
                <a:latin typeface="Waukegan LDO" panose="020C0603020202020204" pitchFamily="34" charset="0"/>
              </a:rPr>
              <a:t>(843) 364-6720</a:t>
            </a:r>
          </a:p>
          <a:p>
            <a:pPr algn="l"/>
            <a:r>
              <a:rPr lang="en-US" sz="1050" dirty="0">
                <a:solidFill>
                  <a:schemeClr val="tx1"/>
                </a:solidFill>
                <a:latin typeface="Waukegan LDO" panose="020C0603020202020204" pitchFamily="34" charset="0"/>
                <a:hlinkClick r:id="rId8"/>
              </a:rPr>
              <a:t>david@seaydevelopment.com</a:t>
            </a:r>
            <a:r>
              <a:rPr lang="en-US" sz="1050" dirty="0">
                <a:solidFill>
                  <a:schemeClr val="tx1"/>
                </a:solidFill>
                <a:latin typeface="Waukegan LDO" panose="020C0603020202020204" pitchFamily="34" charset="0"/>
              </a:rPr>
              <a:t> </a:t>
            </a:r>
          </a:p>
          <a:p>
            <a:pPr algn="r"/>
            <a:r>
              <a:rPr lang="en-US" sz="1050" dirty="0">
                <a:solidFill>
                  <a:schemeClr val="tx1"/>
                </a:solidFill>
                <a:latin typeface="Waukegan LDO" panose="020C0603020202020204" pitchFamily="34" charset="0"/>
              </a:rPr>
              <a:t>Seay Development, LLC</a:t>
            </a:r>
          </a:p>
          <a:p>
            <a:pPr algn="r"/>
            <a:r>
              <a:rPr lang="en-US" sz="1050" dirty="0">
                <a:solidFill>
                  <a:schemeClr val="tx1"/>
                </a:solidFill>
                <a:latin typeface="Waukegan LDO" panose="020C0603020202020204" pitchFamily="34" charset="0"/>
              </a:rPr>
              <a:t>3404-202A </a:t>
            </a:r>
            <a:r>
              <a:rPr lang="en-US" sz="1050" dirty="0" err="1">
                <a:solidFill>
                  <a:schemeClr val="tx1"/>
                </a:solidFill>
                <a:latin typeface="Waukegan LDO" panose="020C0603020202020204" pitchFamily="34" charset="0"/>
              </a:rPr>
              <a:t>Salterbeck</a:t>
            </a:r>
            <a:r>
              <a:rPr lang="en-US" sz="1050" dirty="0">
                <a:solidFill>
                  <a:schemeClr val="tx1"/>
                </a:solidFill>
                <a:latin typeface="Waukegan LDO" panose="020C0603020202020204" pitchFamily="34" charset="0"/>
              </a:rPr>
              <a:t> Street</a:t>
            </a:r>
          </a:p>
          <a:p>
            <a:pPr algn="r"/>
            <a:r>
              <a:rPr lang="en-US" sz="1050" dirty="0">
                <a:solidFill>
                  <a:schemeClr val="tx1"/>
                </a:solidFill>
                <a:latin typeface="Waukegan LDO" panose="020C0603020202020204" pitchFamily="34" charset="0"/>
              </a:rPr>
              <a:t>Mt. Pleasant, SC 29466</a:t>
            </a:r>
            <a:br>
              <a:rPr lang="en-US" sz="1050" dirty="0">
                <a:solidFill>
                  <a:schemeClr val="tx1"/>
                </a:solidFill>
                <a:latin typeface="Waukegan LDO" panose="020C0603020202020204" pitchFamily="34" charset="0"/>
              </a:rPr>
            </a:br>
            <a:r>
              <a:rPr lang="en-US" sz="1050" dirty="0">
                <a:solidFill>
                  <a:schemeClr val="tx1"/>
                </a:solidFill>
                <a:latin typeface="Waukegan LDO" panose="020C0603020202020204" pitchFamily="34" charset="0"/>
                <a:hlinkClick r:id="rId9"/>
              </a:rPr>
              <a:t>www.seaydevelopment.com</a:t>
            </a:r>
            <a:endParaRPr lang="en-US" sz="1050" dirty="0">
              <a:solidFill>
                <a:schemeClr val="tx1"/>
              </a:solidFill>
              <a:latin typeface="Waukegan LDO" panose="020C0603020202020204" pitchFamily="34" charset="0"/>
            </a:endParaRPr>
          </a:p>
        </p:txBody>
      </p:sp>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636982" y="6854753"/>
            <a:ext cx="2037390" cy="1146247"/>
          </a:xfrm>
          <a:prstGeom prst="rect">
            <a:avLst/>
          </a:prstGeom>
          <a:ln>
            <a:solidFill>
              <a:schemeClr val="bg1"/>
            </a:solidFill>
          </a:ln>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636982" y="3711991"/>
            <a:ext cx="2037390" cy="1528042"/>
          </a:xfrm>
          <a:prstGeom prst="rect">
            <a:avLst/>
          </a:prstGeom>
          <a:ln>
            <a:solidFill>
              <a:schemeClr val="bg1"/>
            </a:solidFill>
          </a:ln>
          <a:effectLst/>
        </p:spPr>
      </p:pic>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TotalTime>
  <Words>184</Words>
  <Application>Microsoft Office PowerPoint</Application>
  <PresentationFormat>Custom</PresentationFormat>
  <Paragraphs>32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Eras Light ITC</vt:lpstr>
      <vt:lpstr>Waukegan LDO</vt:lpstr>
      <vt:lpstr>Waukegan LDO Extended</vt:lpstr>
      <vt:lpstr>Office Theme</vt:lpstr>
      <vt:lpstr>Goose Creek Office for Lease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 Thomas Price</cp:lastModifiedBy>
  <cp:revision>32</cp:revision>
  <dcterms:created xsi:type="dcterms:W3CDTF">2006-08-16T00:00:00Z</dcterms:created>
  <dcterms:modified xsi:type="dcterms:W3CDTF">2017-01-06T16:41:36Z</dcterms:modified>
</cp:coreProperties>
</file>