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david@seaydevelopment.com" TargetMode="External"/><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hyperlink" Target="http://www.seaydevelopmen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2200" b="1" dirty="0">
                <a:solidFill>
                  <a:schemeClr val="bg1"/>
                </a:solidFill>
                <a:effectLst>
                  <a:outerShdw blurRad="38100" dist="38100" dir="2700000" algn="tl">
                    <a:srgbClr val="000000">
                      <a:alpha val="43137"/>
                    </a:srgbClr>
                  </a:outerShdw>
                </a:effectLst>
                <a:latin typeface="Waukegan LDO Extended" panose="020C0603020202020204" pitchFamily="34" charset="0"/>
              </a:rPr>
              <a:t>Goose Creek Office Space for Sale</a:t>
            </a: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9" y="725427"/>
            <a:ext cx="5465432" cy="2943225"/>
          </a:xfrm>
          <a:prstGeom prst="rect">
            <a:avLst/>
          </a:prstGeom>
        </p:spPr>
      </p:pic>
      <p:sp>
        <p:nvSpPr>
          <p:cNvPr id="3" name="Subtitle 2"/>
          <p:cNvSpPr>
            <a:spLocks noGrp="1"/>
          </p:cNvSpPr>
          <p:nvPr>
            <p:ph type="subTitle" idx="1"/>
          </p:nvPr>
        </p:nvSpPr>
        <p:spPr>
          <a:xfrm>
            <a:off x="97170" y="3668652"/>
            <a:ext cx="5465432" cy="4330116"/>
          </a:xfrm>
          <a:noFill/>
        </p:spPr>
        <p:txBody>
          <a:bodyPr anchor="ctr">
            <a:normAutofit/>
          </a:bodyPr>
          <a:lstStyle/>
          <a:p>
            <a:r>
              <a:rPr lang="en-US" sz="3200" b="1" dirty="0">
                <a:solidFill>
                  <a:srgbClr val="00097F"/>
                </a:solidFill>
                <a:latin typeface="Waukegan LDO Extended" panose="020C0603020202020204" pitchFamily="34" charset="0"/>
              </a:rPr>
              <a:t>597 Old Mt Holly Rd #202</a:t>
            </a:r>
          </a:p>
          <a:p>
            <a:r>
              <a:rPr lang="en-US" sz="3200" b="1" dirty="0">
                <a:solidFill>
                  <a:srgbClr val="00097F"/>
                </a:solidFill>
                <a:latin typeface="Waukegan LDO Extended" panose="020C0603020202020204" pitchFamily="34" charset="0"/>
              </a:rPr>
              <a:t>Goose Creek, SC 29445</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OFFICE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Well appointed office space in a professional office building with abundant parking and an elevator. Many offices have large windows and the floorplan offers many flexible shared or dedicated areas. Reception, Conference Room, Break Area and Private Offices. Many local businesses close by for places to eat and shop. The adjacent and contiguous suite is also available for both purchase and sale and is also on the market. This space has been operated as the </a:t>
            </a:r>
            <a:r>
              <a:rPr lang="en-US" sz="1600" dirty="0" err="1">
                <a:solidFill>
                  <a:schemeClr val="tx1"/>
                </a:solidFill>
                <a:latin typeface="Waukegan LDO" panose="020C0603020202020204" pitchFamily="34" charset="0"/>
              </a:rPr>
              <a:t>Wooddy</a:t>
            </a:r>
            <a:r>
              <a:rPr lang="en-US" sz="1600" dirty="0">
                <a:solidFill>
                  <a:schemeClr val="tx1"/>
                </a:solidFill>
                <a:latin typeface="Waukegan LDO" panose="020C0603020202020204" pitchFamily="34" charset="0"/>
              </a:rPr>
              <a:t> Law Firm for many years.</a:t>
            </a:r>
            <a:endParaRPr lang="en-US" sz="1600" i="1" dirty="0">
              <a:solidFill>
                <a:schemeClr val="tx1"/>
              </a:solidFill>
              <a:latin typeface="Waukegan LDO" panose="020C0603020202020204" pitchFamily="34" charset="0"/>
            </a:endParaRPr>
          </a:p>
        </p:txBody>
      </p:sp>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5572" y="725427"/>
            <a:ext cx="1828800" cy="1231392"/>
          </a:xfrm>
          <a:prstGeom prst="rect">
            <a:avLst/>
          </a:prstGeom>
          <a:ln>
            <a:solidFill>
              <a:schemeClr val="bg1"/>
            </a:solidFill>
          </a:ln>
          <a:effectLst/>
        </p:spPr>
      </p:pic>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45572" y="2095706"/>
            <a:ext cx="1828800" cy="1371600"/>
          </a:xfrm>
          <a:prstGeom prst="rect">
            <a:avLst/>
          </a:prstGeom>
          <a:ln>
            <a:solidFill>
              <a:schemeClr val="bg1"/>
            </a:solidFill>
          </a:ln>
          <a:effectLst/>
        </p:spPr>
      </p:pic>
      <p:pic>
        <p:nvPicPr>
          <p:cNvPr id="33" name="Picture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5572" y="5116680"/>
            <a:ext cx="1828800" cy="1371600"/>
          </a:xfrm>
          <a:prstGeom prst="rect">
            <a:avLst/>
          </a:prstGeom>
          <a:ln>
            <a:solidFill>
              <a:schemeClr val="bg1"/>
            </a:solidFill>
          </a:ln>
          <a:effectLst/>
        </p:spPr>
      </p:pic>
      <p:graphicFrame>
        <p:nvGraphicFramePr>
          <p:cNvPr id="5" name="Table 4"/>
          <p:cNvGraphicFramePr>
            <a:graphicFrameLocks noGrp="1"/>
          </p:cNvGraphicFramePr>
          <p:nvPr>
            <p:extLst>
              <p:ext uri="{D42A27DB-BD31-4B8C-83A1-F6EECF244321}">
                <p14:modId xmlns:p14="http://schemas.microsoft.com/office/powerpoint/2010/main" val="557257008"/>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err="1">
                          <a:solidFill>
                            <a:srgbClr val="00097F"/>
                          </a:solidFill>
                          <a:latin typeface="Waukegan LDO" panose="020C0603020202020204" pitchFamily="34" charset="0"/>
                        </a:rPr>
                        <a:t>Catylist</a:t>
                      </a:r>
                      <a:r>
                        <a:rPr lang="en-US" sz="1000" b="0" dirty="0">
                          <a:solidFill>
                            <a:srgbClr val="00097F"/>
                          </a:solidFill>
                          <a:latin typeface="Waukegan LDO" panose="020C0603020202020204" pitchFamily="34" charset="0"/>
                        </a:rPr>
                        <a:t>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#29895176</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Contiguous Space: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2,900 - 4,992 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Sale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$357,732 - 853,632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Unit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$171 - 408.05 PSF</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Class of Space: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Class 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a:solidFill>
                            <a:srgbClr val="00097F"/>
                          </a:solidFill>
                          <a:latin typeface="Waukegan LDO" panose="020C0603020202020204" pitchFamily="34" charset="0"/>
                        </a:rPr>
                        <a:t>Property Visibility: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Excellent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Zoning: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GC - General Commercial District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ID/APN: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234-07-07-003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8"/>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9"/>
              </a:rPr>
              <a:t>www.seaydevelopment.com</a:t>
            </a:r>
            <a:endParaRPr lang="en-US" sz="1050" dirty="0">
              <a:solidFill>
                <a:schemeClr val="tx1"/>
              </a:solidFill>
              <a:latin typeface="Waukegan LDO" panose="020C0603020202020204" pitchFamily="34" charset="0"/>
            </a:endParaRP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45572" y="6627168"/>
            <a:ext cx="1828800" cy="1371600"/>
          </a:xfrm>
          <a:prstGeom prst="rect">
            <a:avLst/>
          </a:prstGeom>
          <a:ln>
            <a:solidFill>
              <a:schemeClr val="bg1"/>
            </a:solidFill>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45572" y="3606193"/>
            <a:ext cx="1828800" cy="1371600"/>
          </a:xfrm>
          <a:prstGeom prst="rect">
            <a:avLst/>
          </a:prstGeom>
          <a:ln>
            <a:solidFill>
              <a:schemeClr val="bg1"/>
            </a:solidFill>
          </a:ln>
          <a:effectLst/>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189</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Goose Creek Office Space for Sale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34</cp:revision>
  <dcterms:created xsi:type="dcterms:W3CDTF">2006-08-16T00:00:00Z</dcterms:created>
  <dcterms:modified xsi:type="dcterms:W3CDTF">2017-01-06T17:09:48Z</dcterms:modified>
</cp:coreProperties>
</file>