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5/17/2017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5/17/2017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mriser@ccim.net" TargetMode="Externa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10" Type="http://schemas.openxmlformats.org/officeDocument/2006/relationships/image" Target="../media/image7.gif"/><Relationship Id="rId4" Type="http://schemas.openxmlformats.org/officeDocument/2006/relationships/image" Target="../media/image1.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84" y="3665750"/>
            <a:ext cx="7772401" cy="850422"/>
          </a:xfrm>
        </p:spPr>
        <p:txBody>
          <a:bodyPr>
            <a:normAutofit fontScale="90000"/>
          </a:bodyPr>
          <a:lstStyle/>
          <a:p>
            <a:r>
              <a:rPr lang="en-US" sz="3200" dirty="0">
                <a:latin typeface="Arial" panose="020B0604020202020204" pitchFamily="34" charset="0"/>
                <a:cs typeface="Arial" panose="020B0604020202020204" pitchFamily="34" charset="0"/>
              </a:rPr>
              <a:t>597 Old Mt Holly Road #203</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Goose Creek, SC 29445 ~ CMLS# 30083897 ~ $625 - 675 (Monthly)</a:t>
            </a:r>
            <a:endParaRPr lang="en-US" sz="1800" dirty="0">
              <a:latin typeface="Arial" panose="020B0604020202020204" pitchFamily="34" charset="0"/>
              <a:cs typeface="Arial" panose="020B0604020202020204" pitchFamily="34" charset="0"/>
            </a:endParaRPr>
          </a:p>
        </p:txBody>
      </p:sp>
      <p:sp>
        <p:nvSpPr>
          <p:cNvPr id="14" name="Rectangle 13"/>
          <p:cNvSpPr/>
          <p:nvPr/>
        </p:nvSpPr>
        <p:spPr>
          <a:xfrm>
            <a:off x="5685" y="8710046"/>
            <a:ext cx="7772399" cy="1331134"/>
          </a:xfrm>
          <a:prstGeom prst="rect">
            <a:avLst/>
          </a:prstGeom>
        </p:spPr>
        <p:txBody>
          <a:bodyPr wrap="square">
            <a:spAutoFit/>
          </a:bodyPr>
          <a:lstStyle/>
          <a:p>
            <a:pPr algn="ctr"/>
            <a:r>
              <a:rPr lang="en-US" sz="2800" b="1" dirty="0"/>
              <a:t>Michelle Riser</a:t>
            </a:r>
          </a:p>
          <a:p>
            <a:pPr algn="ctr"/>
            <a:r>
              <a:rPr lang="en-US" sz="1400" dirty="0"/>
              <a:t>(843) 860-1229 </a:t>
            </a:r>
          </a:p>
          <a:p>
            <a:pPr algn="ctr"/>
            <a:r>
              <a:rPr lang="en-US" sz="1400" u="sng" dirty="0">
                <a:hlinkClick r:id="rId3"/>
              </a:rPr>
              <a:t>mriser@ccim.net</a:t>
            </a:r>
            <a:endParaRPr lang="en-US" sz="1400" u="sng" dirty="0"/>
          </a:p>
          <a:p>
            <a:pPr algn="ctr"/>
            <a:endParaRPr lang="en-US" sz="1400" dirty="0"/>
          </a:p>
          <a:p>
            <a:pPr algn="ctr"/>
            <a:r>
              <a:rPr lang="en-US" sz="1050" dirty="0"/>
              <a:t>Palmetto Group of AgentOwned | 597 Old Mt Holly Rd Ste 202 | Goose Creek, SC 29445</a:t>
            </a:r>
            <a:endParaRPr lang="en-US" sz="1600" dirty="0"/>
          </a:p>
        </p:txBody>
      </p:sp>
      <p:sp>
        <p:nvSpPr>
          <p:cNvPr id="15" name="Rectangle 14"/>
          <p:cNvSpPr/>
          <p:nvPr/>
        </p:nvSpPr>
        <p:spPr>
          <a:xfrm>
            <a:off x="5684" y="101025"/>
            <a:ext cx="7772400" cy="523220"/>
          </a:xfrm>
          <a:prstGeom prst="rect">
            <a:avLst/>
          </a:prstGeom>
          <a:solidFill>
            <a:srgbClr val="043191"/>
          </a:solidFill>
          <a:effectLst>
            <a:outerShdw blurRad="50800" dist="38100" dir="16200000" rotWithShape="0">
              <a:prstClr val="black">
                <a:alpha val="40000"/>
              </a:prstClr>
            </a:outerShdw>
          </a:effectLst>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Executive Offices For Lease</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4">
            <a:extLst>
              <a:ext uri="{28A0092B-C50C-407E-A947-70E740481C1C}">
                <a14:useLocalDpi xmlns:a14="http://schemas.microsoft.com/office/drawing/2010/main" val="0"/>
              </a:ext>
            </a:extLst>
          </a:blip>
          <a:srcRect l="8126" r="6875"/>
          <a:stretch/>
        </p:blipFill>
        <p:spPr bwMode="auto">
          <a:xfrm>
            <a:off x="43785" y="8727913"/>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914"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684" y="4694307"/>
            <a:ext cx="7772400" cy="1477328"/>
          </a:xfrm>
          <a:prstGeom prst="rect">
            <a:avLst/>
          </a:prstGeom>
        </p:spPr>
        <p:txBody>
          <a:bodyPr wrap="square">
            <a:spAutoFit/>
          </a:bodyPr>
          <a:lstStyle/>
          <a:p>
            <a:pPr algn="ctr"/>
            <a:r>
              <a:rPr lang="en-US" sz="1800" dirty="0">
                <a:solidFill>
                  <a:schemeClr val="tx1">
                    <a:lumMod val="75000"/>
                    <a:lumOff val="25000"/>
                  </a:schemeClr>
                </a:solidFill>
              </a:rPr>
              <a:t>Executive office suites in Class A building located beside Chick Fila, in front of Lowes and across from Wal Mart. Rate includes electric, water, sewer and regime fee. Tenant responsible for phone service, secure internet can be added for a fee. 2 elevators and ample parking. Current building tenants include real estate office, attorneys, dentist, Orthodontist, bank and Highway Patrol.</a:t>
            </a:r>
            <a:endParaRPr lang="en-US" sz="1800" b="1" i="1" dirty="0">
              <a:solidFill>
                <a:srgbClr val="FF0000"/>
              </a:solidFill>
            </a:endParaRPr>
          </a:p>
        </p:txBody>
      </p:sp>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81210" y="771603"/>
            <a:ext cx="3621349" cy="2716011"/>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785" y="6688324"/>
            <a:ext cx="2470816" cy="1853112"/>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6476" y="6688324"/>
            <a:ext cx="2470816" cy="1853112"/>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69167" y="6688324"/>
            <a:ext cx="2470816" cy="1853112"/>
          </a:xfrm>
          <a:prstGeom prst="rect">
            <a:avLst/>
          </a:prstGeom>
        </p:spPr>
      </p:pic>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42703" y="9124393"/>
            <a:ext cx="1097280" cy="502439"/>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TotalTime>
  <Words>110</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597 Old Mt Holly Road #203 Goose Creek, SC 29445 ~ CMLS# 30083897 ~ $625 - 675 (Monthly)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30</cp:revision>
  <dcterms:created xsi:type="dcterms:W3CDTF">2006-08-16T00:00:00Z</dcterms:created>
  <dcterms:modified xsi:type="dcterms:W3CDTF">2017-05-17T17:36:15Z</dcterms:modified>
</cp:coreProperties>
</file>