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connie@conniewhiteteam.com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hyperlink" Target="http://conniewhiterealestat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742F67D-9391-066C-621E-6977343A1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00" y="9132706"/>
            <a:ext cx="2281894" cy="6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gent Photo">
            <a:extLst>
              <a:ext uri="{FF2B5EF4-FFF2-40B4-BE49-F238E27FC236}">
                <a16:creationId xmlns:a16="http://schemas.microsoft.com/office/drawing/2014/main" id="{045FDC47-3182-F310-0149-BEB7477BE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6" y="9004386"/>
            <a:ext cx="1339922" cy="8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2769"/>
          <a:stretch/>
        </p:blipFill>
        <p:spPr bwMode="auto">
          <a:xfrm>
            <a:off x="159" y="0"/>
            <a:ext cx="8228081" cy="518164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38569"/>
            <a:ext cx="8226879" cy="2865818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Executive Office Condo available for sale in excellent condition! Located in Goose Creek Midway Executive Park. This condo is a total of 2,000 sf with an excellent layout! The suite consists of 5 Executive private offices, a large ''Group Gathering Room'', conference room, outside balcony, private restroom, kitchenette, access to common area restrooms and 1 parking space in parking garage. This is a perfect opportunity for a small business looking for an executive office in a convenient location priced right! The space is accessible via elevator and is accessible 24-7. This suite is located in Medway Office Building - Class A building. Located at the corner of Old Mount Holly and US Hwy 176 (i.e., St. James Avenue). A lighted intersection bordered by a shopping center which is anchored by Lowe's Home Improvement Store. Convenient to retail such as Chick-Fil-A, Walmart, Starbucks and Roper St. Francis Hospital at Carnes Crossroads. Other professionals in the multi-tenant building include law offices, medical, Pinnacle Bank, Highway patrol, and many more. Original owner. Condo in excellent condition and updated. Plenty of parking.</a:t>
            </a:r>
            <a:endParaRPr lang="en-US" sz="13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13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Come take a virtual tour: https://charlestonvirtualhomes.com/20230022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019300" y="-856267"/>
            <a:ext cx="60578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Otranto Beauty</a:t>
            </a:r>
          </a:p>
          <a:p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$318,000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91000"/>
            <a:ext cx="8228398" cy="83820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799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597 Old Mt Holly Road #204</a:t>
            </a:r>
            <a:br>
              <a:rPr lang="en-US" sz="2799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Medway Executive Park | Goose Creek | CMLS# 31000411 | $450,000</a:t>
            </a:r>
            <a:b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sz="1200" i="1" cap="none" dirty="0">
              <a:ln w="3175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>
            <a:off x="-4435636" y="743265"/>
            <a:ext cx="3292636" cy="2204252"/>
          </a:xfrm>
          <a:prstGeom prst="diagStrip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1983" y="0"/>
            <a:ext cx="51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Executive Office Space Available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57400" y="4776082"/>
            <a:ext cx="1828800" cy="1219529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4555" y="5029785"/>
            <a:ext cx="1644167" cy="109630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8714" y="5029636"/>
            <a:ext cx="1644010" cy="109640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041246"/>
            <a:ext cx="731519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>
                <a:solidFill>
                  <a:srgbClr val="00325C"/>
                </a:solidFill>
                <a:latin typeface="Century Gothic" panose="020B0502020202020204" pitchFamily="34" charset="0"/>
                <a:hlinkClick r:id="rId8"/>
              </a:rPr>
              <a:t>connie@conniewhiteteam.com</a:t>
            </a:r>
            <a:endParaRPr lang="en-US" sz="1100">
              <a:solidFill>
                <a:srgbClr val="00325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100">
                <a:solidFill>
                  <a:srgbClr val="00325C"/>
                </a:solidFill>
                <a:latin typeface="Century Gothic" panose="020B0502020202020204" pitchFamily="34" charset="0"/>
                <a:hlinkClick r:id="rId9"/>
              </a:rPr>
              <a:t>conniewhiterealestate</a:t>
            </a:r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  <a:hlinkClick r:id="rId9"/>
              </a:rPr>
              <a:t>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Connie White Real Estate Brokers By EXP· 102 Six Point Court· Goose Creek, SC 29445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301E54-43C0-46EF-84F9-4F5E3F007C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6800" y="5029786"/>
            <a:ext cx="1644159" cy="109610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1EC947-AD1B-471A-A60E-F7BC746588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2628" y="5029525"/>
            <a:ext cx="1644341" cy="109662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9BA792-F89C-4E80-8DD5-E85BFBBAC7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" y="5029717"/>
            <a:ext cx="1644229" cy="10965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5B94959-4B3B-4304-B494-BB518BAA6BE5}"/>
              </a:ext>
            </a:extLst>
          </p:cNvPr>
          <p:cNvSpPr/>
          <p:nvPr/>
        </p:nvSpPr>
        <p:spPr>
          <a:xfrm>
            <a:off x="7924800" y="28850"/>
            <a:ext cx="8229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Open House Sunday 12:30-3:30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595</TotalTime>
  <Words>289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Freestyle Script</vt:lpstr>
      <vt:lpstr>Lucida Sans</vt:lpstr>
      <vt:lpstr>Wingdings</vt:lpstr>
      <vt:lpstr>Wingdings 2</vt:lpstr>
      <vt:lpstr>Wingdings 3</vt:lpstr>
      <vt:lpstr>Apex</vt:lpstr>
      <vt:lpstr>597 Old Mt Holly Road #204 Medway Executive Park | Goose Creek | CMLS# 31000411 | $450,000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114</cp:revision>
  <dcterms:created xsi:type="dcterms:W3CDTF">2006-08-16T00:00:00Z</dcterms:created>
  <dcterms:modified xsi:type="dcterms:W3CDTF">2023-03-31T19:26:16Z</dcterms:modified>
</cp:coreProperties>
</file>