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nnie@conniewhiteteam.com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conniewhiterealest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42F67D-9391-066C-621E-6977343A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00" y="9132706"/>
            <a:ext cx="2281894" cy="6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045FDC47-3182-F310-0149-BEB7477B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438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2769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| $450,000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167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883"/>
            <a:ext cx="1644167" cy="109611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416" y="5029826"/>
            <a:ext cx="1644606" cy="10960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04124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8"/>
              </a:rPr>
              <a:t>connie@conniewhiteteam.com</a:t>
            </a:r>
            <a:endParaRPr lang="en-US" sz="110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conniewhiterealestate</a:t>
            </a:r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Brokers By EXP· 102 Six Point Court· Goose Creek, SC 29445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10" y="5029587"/>
            <a:ext cx="1644139" cy="10965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774" y="5029525"/>
            <a:ext cx="1644050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" y="5029717"/>
            <a:ext cx="1643908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289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$450,000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112</cp:revision>
  <dcterms:created xsi:type="dcterms:W3CDTF">2006-08-16T00:00:00Z</dcterms:created>
  <dcterms:modified xsi:type="dcterms:W3CDTF">2023-03-31T19:12:03Z</dcterms:modified>
</cp:coreProperties>
</file>