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onnie@conniewhiteteam.com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://conniewhiterealest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42F67D-9391-066C-621E-6977343A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7193" y="9004386"/>
            <a:ext cx="1719201" cy="8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045FDC47-3182-F310-0149-BEB7477B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9003276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2769"/>
          <a:stretch/>
        </p:blipFill>
        <p:spPr bwMode="auto">
          <a:xfrm>
            <a:off x="159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Executive Office Condo available for sale in excellent condition! Located in Goose Creek Midway Executive Park. This condo is a total of 2,000 sf with an excellent layout! The suite consists of 5 Executive private offices, a large ''Group Gathering Room'', conference room, outside balcony, private restroom, kitchenette, access to common area restrooms and 1 parking space in parking garage. This is a perfect opportunity for a small business looking for an executive office in a convenient location priced right! The space is accessible via elevator and is accessible 24-7. This suite is located in Medway Office Building - Class A building. Located at the corner of Old Mount Holly and US Hwy 176 (i.e., St. James Avenue). A lighted intersection bordered by a shopping center which is anchored by Lowe's Home Improvement Store. Convenient to retail such as Chick-Fil-A, Walmart, Starbucks and Roper St. Francis Hospital at Carnes Crossroads. Other professionals in the multi-tenant building include law offices, medical, Pinnacle Bank, Highway patrol, and many more. Original owner. Condo in excellent condition and updated. Plenty of parking.</a:t>
            </a:r>
            <a:endParaRPr lang="en-US" sz="1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3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https://charlestonvirtualhomes.com/20230022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228398" cy="8382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597 Old Mt Holly Road #204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Medway Executive Park | Goose Creek | CMLS# 31000411 </a:t>
            </a:r>
            <a:r>
              <a:rPr lang="en-US" sz="1800" cap="none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| $448,000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4435636" y="743265"/>
            <a:ext cx="3292636" cy="2204252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983" y="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Executive Office Space Available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555" y="5029785"/>
            <a:ext cx="1644167" cy="109630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714" y="5029636"/>
            <a:ext cx="1644010" cy="109640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040136"/>
            <a:ext cx="7315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8"/>
              </a:rPr>
              <a:t>connie@conniewhiteteam.com</a:t>
            </a:r>
            <a:endParaRPr lang="en-US" sz="1100" dirty="0">
              <a:solidFill>
                <a:srgbClr val="00325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&amp; Design, LLC · 102 Six Point Court· Goose Creek, SC 29445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00" y="5029786"/>
            <a:ext cx="1644159" cy="10961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628" y="5029525"/>
            <a:ext cx="1644341" cy="10966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" y="5029717"/>
            <a:ext cx="1644229" cy="1096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</TotalTime>
  <Words>290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597 Old Mt Holly Road #204 Medway Executive Park | Goose Creek | CMLS# 31000411 | $448,000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117</cp:revision>
  <dcterms:created xsi:type="dcterms:W3CDTF">2006-08-16T00:00:00Z</dcterms:created>
  <dcterms:modified xsi:type="dcterms:W3CDTF">2023-10-24T12:25:03Z</dcterms:modified>
</cp:coreProperties>
</file>