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316" y="-74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5/28/2019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5/28/2019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6" y="0"/>
            <a:ext cx="7309686" cy="386042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18050" y="5287881"/>
            <a:ext cx="5593178" cy="3855129"/>
          </a:xfrm>
        </p:spPr>
        <p:txBody>
          <a:bodyPr anchor="ctr">
            <a:noAutofit/>
          </a:bodyPr>
          <a:lstStyle/>
          <a:p>
            <a:r>
              <a:rPr lang="en-US" sz="1300" dirty="0">
                <a:solidFill>
                  <a:schemeClr val="tx2">
                    <a:lumMod val="75000"/>
                  </a:schemeClr>
                </a:solidFill>
                <a:latin typeface="Century Gothic" panose="020B0502020202020204" pitchFamily="34" charset="0"/>
              </a:rPr>
              <a:t>Suite 301 is a combination of two tax map numbers 234-07-07-017 and 234-07-07-018 for a total of 2519 square feet. Currently used for a real estate company, this suite offers 5 offices (3 with window views), kitchen, work room, conference room and reception area. Included with the suite are 22 removable cubicles with desks (14 of the cubicles have a window view). </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Perfect space for a physician with the Roper St. Francis Medical Campus opening October 2019!! Features of Medway Office Building include state-of-the-art, high-quality constructed office park with all of the features you would imagine, including well decorated common areas and elevators.</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There are over 150 parking spaces available. There is covered parking and storage space available to purchase separately. It is conveniently located at the busy, signaled intersection of Hwy 176 (St. James) and Old Mount Holly Road.</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1077218"/>
          </a:xfrm>
          <a:prstGeom prst="rect">
            <a:avLst/>
          </a:prstGeom>
          <a:noFill/>
        </p:spPr>
        <p:txBody>
          <a:bodyPr wrap="square">
            <a:spAutoFit/>
          </a:bodyPr>
          <a:lstStyle/>
          <a:p>
            <a:pPr algn="ctr"/>
            <a:r>
              <a:rPr lang="en-US" sz="3200"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Commercial Condo Office Space With Owner Financing Available </a:t>
            </a:r>
          </a:p>
          <a:p>
            <a:pPr algn="ctr"/>
            <a:r>
              <a:rPr lang="en-US" sz="320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$390,000</a:t>
            </a:r>
            <a:endParaRPr lang="en-US" sz="3200"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endParaRPr>
          </a:p>
        </p:txBody>
      </p:sp>
      <p:sp>
        <p:nvSpPr>
          <p:cNvPr id="2" name="Title 1"/>
          <p:cNvSpPr>
            <a:spLocks noGrp="1"/>
          </p:cNvSpPr>
          <p:nvPr>
            <p:ph type="ctrTitle"/>
          </p:nvPr>
        </p:nvSpPr>
        <p:spPr>
          <a:xfrm>
            <a:off x="1718050" y="3967692"/>
            <a:ext cx="5589210" cy="1225011"/>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597 Old Mount Holly Rd #301</a:t>
            </a:r>
            <a:br>
              <a:rPr lang="en-US" sz="2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Goose Creek, SC 29445</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CMLS# 30366681 :: </a:t>
            </a:r>
            <a:r>
              <a:rPr lang="fi-FI" sz="1800" b="0" cap="none">
                <a:ln w="10541" cmpd="sng">
                  <a:noFill/>
                  <a:prstDash val="solid"/>
                </a:ln>
                <a:solidFill>
                  <a:schemeClr val="tx2"/>
                </a:solidFill>
                <a:effectLst/>
                <a:latin typeface="Century Gothic" panose="020B0502020202020204" pitchFamily="34" charset="0"/>
              </a:rPr>
              <a:t>$395,000 :: </a:t>
            </a:r>
            <a:r>
              <a:rPr lang="en-US" sz="1800" b="0" cap="none">
                <a:ln w="10541" cmpd="sng">
                  <a:noFill/>
                  <a:prstDash val="solid"/>
                </a:ln>
                <a:solidFill>
                  <a:schemeClr val="tx2"/>
                </a:solidFill>
                <a:effectLst/>
                <a:latin typeface="Century Gothic" panose="020B0502020202020204" pitchFamily="34" charset="0"/>
              </a:rPr>
              <a:t>2,519 </a:t>
            </a:r>
            <a:r>
              <a:rPr lang="en-US" sz="1800" b="0" cap="none" dirty="0">
                <a:ln w="10541" cmpd="sng">
                  <a:noFill/>
                  <a:prstDash val="solid"/>
                </a:ln>
                <a:solidFill>
                  <a:schemeClr val="tx2"/>
                </a:solidFill>
                <a:effectLst/>
                <a:latin typeface="Century Gothic" panose="020B0502020202020204" pitchFamily="34" charset="0"/>
              </a:rPr>
              <a:t>SF</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21" y="6608069"/>
            <a:ext cx="1618752" cy="1214064"/>
          </a:xfrm>
          <a:prstGeom prst="rect">
            <a:avLst/>
          </a:prstGeom>
          <a:ln>
            <a:noFill/>
          </a:ln>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4809" r="5380"/>
          <a:stretch/>
        </p:blipFill>
        <p:spPr>
          <a:xfrm>
            <a:off x="100821" y="7929399"/>
            <a:ext cx="1618752" cy="121361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21" y="5287881"/>
            <a:ext cx="1617229" cy="1212922"/>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pic>
        <p:nvPicPr>
          <p:cNvPr id="16" name="Picture 15">
            <a:extLst>
              <a:ext uri="{FF2B5EF4-FFF2-40B4-BE49-F238E27FC236}">
                <a16:creationId xmlns:a16="http://schemas.microsoft.com/office/drawing/2014/main" id="{8983C7D6-9F76-4119-9E77-A04D917157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21" y="3967693"/>
            <a:ext cx="1617229" cy="1212922"/>
          </a:xfrm>
          <a:prstGeom prst="rect">
            <a:avLst/>
          </a:prstGeom>
          <a:ln>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439</TotalTime>
  <Words>213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597 Old Mount Holly Rd #301 Goose Creek, SC 29445 CMLS# 30366681 :: $395,000 :: 2,519 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86</cp:revision>
  <dcterms:created xsi:type="dcterms:W3CDTF">2006-08-16T00:00:00Z</dcterms:created>
  <dcterms:modified xsi:type="dcterms:W3CDTF">2019-05-28T17:55:30Z</dcterms:modified>
</cp:coreProperties>
</file>