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3"/>
  </p:notes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1404" y="108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54B8-14D5-4A8A-8151-6E8181CA1BE3}" type="datetimeFigureOut">
              <a:rPr lang="en-US" smtClean="0"/>
              <a:t>1/8/2017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03438" y="685800"/>
            <a:ext cx="26511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958EED7-315B-4BAA-AFB3-4BA9D97B6DB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911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958EED7-315B-4BAA-AFB3-4BA9D97B6DB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52339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4"/>
            <a:ext cx="6606540" cy="215603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368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688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3"/>
            <a:ext cx="1748790" cy="858223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3"/>
            <a:ext cx="5116830" cy="858223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879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750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1498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1"/>
            <a:ext cx="3432810" cy="66380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3266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9" cy="93831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9" cy="57952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795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93793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7947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400473"/>
            <a:ext cx="2557066" cy="170434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400474"/>
            <a:ext cx="4344988" cy="8584566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104814"/>
            <a:ext cx="2557066" cy="68802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993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0"/>
            <a:ext cx="4663440" cy="83121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7"/>
            <a:ext cx="4663440" cy="603504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6"/>
            <a:ext cx="4663440" cy="11804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6380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1"/>
            <a:ext cx="6995160" cy="66380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1/8/2017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7"/>
            <a:ext cx="24612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7"/>
            <a:ext cx="181356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3065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obgloverccim@gmail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84" y="3478012"/>
            <a:ext cx="7772401" cy="850422"/>
          </a:xfrm>
        </p:spPr>
        <p:txBody>
          <a:bodyPr>
            <a:normAutofit fontScale="90000"/>
          </a:bodyPr>
          <a:lstStyle/>
          <a:p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597 Old Mount Holly Road ~ Suite A&amp;B</a:t>
            </a:r>
            <a:b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Goose Creek, SC 29445 ~ CMLS# 29977264 ~ $179,900</a:t>
            </a:r>
            <a:endParaRPr lang="en-US" sz="1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685" y="8719572"/>
            <a:ext cx="7772399" cy="13388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Bob Glover, CCIM</a:t>
            </a:r>
          </a:p>
          <a:p>
            <a:pPr algn="ctr"/>
            <a:r>
              <a:rPr lang="en-US" sz="1400" dirty="0"/>
              <a:t>(843) 572-0000</a:t>
            </a:r>
          </a:p>
          <a:p>
            <a:pPr algn="ctr"/>
            <a:r>
              <a:rPr lang="en-US" sz="1400" u="sng" dirty="0">
                <a:hlinkClick r:id="rId3"/>
              </a:rPr>
              <a:t>bobgloverccim@gmail.com</a:t>
            </a:r>
            <a:r>
              <a:rPr lang="en-US" sz="1400" u="sng" dirty="0"/>
              <a:t> </a:t>
            </a:r>
          </a:p>
          <a:p>
            <a:pPr algn="ctr"/>
            <a:endParaRPr lang="en-US" sz="1400" dirty="0"/>
          </a:p>
          <a:p>
            <a:pPr algn="ctr"/>
            <a:r>
              <a:rPr lang="en-US" sz="1050" dirty="0"/>
              <a:t>Bob Glover Real Estate LLC | 105 A Old Hwy 52 | Moncks Corner, SC 29461</a:t>
            </a:r>
            <a:endParaRPr lang="en-US" sz="1600" dirty="0"/>
          </a:p>
        </p:txBody>
      </p:sp>
      <p:sp>
        <p:nvSpPr>
          <p:cNvPr id="15" name="Rectangle 14"/>
          <p:cNvSpPr/>
          <p:nvPr/>
        </p:nvSpPr>
        <p:spPr>
          <a:xfrm>
            <a:off x="5684" y="101025"/>
            <a:ext cx="7772400" cy="492443"/>
          </a:xfrm>
          <a:prstGeom prst="rect">
            <a:avLst/>
          </a:prstGeom>
          <a:solidFill>
            <a:srgbClr val="C00000"/>
          </a:solidFill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ctr"/>
            <a:r>
              <a:rPr lang="en-US" sz="26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Class A Office Investment</a:t>
            </a:r>
            <a:endParaRPr lang="en-US" sz="2600" i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Photograph of Listing Agent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126" r="6875"/>
          <a:stretch/>
        </p:blipFill>
        <p:spPr bwMode="auto">
          <a:xfrm>
            <a:off x="-1371600" y="8763000"/>
            <a:ext cx="1101089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Photograph of Listing Agent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2914" y="8763000"/>
            <a:ext cx="111728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5684" y="4700363"/>
            <a:ext cx="77724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8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CLASS A OFFICE. SET UP AS A DUPLEX WITH 300 +/- sf LEASED TO A MASSAGE THERAPIST . THE REMAINING SPACE IS 3 OFFICES ( ONE 2 PERSON 12' X 20' ) A GOOD SIZED CONFERENCE / BREAK AREA . ( 810 SF) leased to Kelly Services . This includes one parking gated garage space utilized by Kelly Services. ADDITIONAL GATED GARAGE SPACES AVAILABLE @ $8800.00 PER SPACE</a:t>
            </a:r>
            <a:endParaRPr lang="en-US" sz="1800" b="1" i="1" dirty="0">
              <a:solidFill>
                <a:srgbClr val="FF0000"/>
              </a:solidFill>
            </a:endParaRP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210" y="762000"/>
            <a:ext cx="3621349" cy="2716012"/>
          </a:xfrm>
          <a:prstGeom prst="rect">
            <a:avLst/>
          </a:prstGeom>
        </p:spPr>
      </p:pic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07744731"/>
              </p:ext>
            </p:extLst>
          </p:nvPr>
        </p:nvGraphicFramePr>
        <p:xfrm>
          <a:off x="234284" y="6518842"/>
          <a:ext cx="7315200" cy="1828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5916">
                  <a:extLst>
                    <a:ext uri="{9D8B030D-6E8A-4147-A177-3AD203B41FA5}">
                      <a16:colId xmlns:a16="http://schemas.microsoft.com/office/drawing/2014/main" val="3920906722"/>
                    </a:ext>
                  </a:extLst>
                </a:gridCol>
                <a:gridCol w="2291684">
                  <a:extLst>
                    <a:ext uri="{9D8B030D-6E8A-4147-A177-3AD203B41FA5}">
                      <a16:colId xmlns:a16="http://schemas.microsoft.com/office/drawing/2014/main" val="1817064281"/>
                    </a:ext>
                  </a:extLst>
                </a:gridCol>
                <a:gridCol w="1518316">
                  <a:extLst>
                    <a:ext uri="{9D8B030D-6E8A-4147-A177-3AD203B41FA5}">
                      <a16:colId xmlns:a16="http://schemas.microsoft.com/office/drawing/2014/main" val="868244213"/>
                    </a:ext>
                  </a:extLst>
                </a:gridCol>
                <a:gridCol w="2139284">
                  <a:extLst>
                    <a:ext uri="{9D8B030D-6E8A-4147-A177-3AD203B41FA5}">
                      <a16:colId xmlns:a16="http://schemas.microsoft.com/office/drawing/2014/main" val="2627181426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Property Subtypes: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Office Building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Building Size (RSF):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1,110 SF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685580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Sale Price: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$179,900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Property Use Type: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Investment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10452466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Unit Price: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$162.07 PSF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Taxing Authority: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Berkeley &amp; Goose Creek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483844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Sale Terms: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Cash to Seller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Tax ID/APN:</a:t>
                      </a:r>
                    </a:p>
                  </a:txBody>
                  <a:tcPr marL="0" marR="0" marT="0" marB="0" anchor="ctr"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234-07-07-019</a:t>
                      </a:r>
                    </a:p>
                  </a:txBody>
                  <a:tcPr marL="0" marR="0" marT="0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76372333"/>
                  </a:ext>
                </a:extLst>
              </a:tr>
              <a:tr h="365760"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Cap Rate: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12.0%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chemeClr val="tx1"/>
                          </a:solidFill>
                        </a:rPr>
                        <a:t>Zoning: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200" b="0" dirty="0">
                          <a:solidFill>
                            <a:schemeClr val="tx1"/>
                          </a:solidFill>
                        </a:rPr>
                        <a:t>GC - General Commercial District</a:t>
                      </a:r>
                    </a:p>
                  </a:txBody>
                  <a:tcPr marL="0" marR="0" marT="0" marB="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43244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15435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139</TotalTime>
  <Words>170</Words>
  <Application>Microsoft Office PowerPoint</Application>
  <PresentationFormat>Custom</PresentationFormat>
  <Paragraphs>29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597 Old Mount Holly Road ~ Suite A&amp;B Goose Creek, SC 29445 ~ CMLS# 29977264 ~ $179,900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1510 Hwy 17 N MLS# 1414766 $1,575,000 8,593 SqFt</dc:title>
  <dc:creator>CVH360</dc:creator>
  <cp:lastModifiedBy>A. Thomas Price</cp:lastModifiedBy>
  <cp:revision>29</cp:revision>
  <dcterms:created xsi:type="dcterms:W3CDTF">2006-08-16T00:00:00Z</dcterms:created>
  <dcterms:modified xsi:type="dcterms:W3CDTF">2017-01-08T17:50:25Z</dcterms:modified>
</cp:coreProperties>
</file>