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mailto:bobgloverccim@gmail.com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4" y="3665750"/>
            <a:ext cx="7772401" cy="850422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597 Old Mt Holly Road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Goose Creek, SC 29445 ~ CMLS# 29928536 ~ $347,325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85" y="8719572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Bob Glover, CCIM</a:t>
            </a:r>
          </a:p>
          <a:p>
            <a:pPr algn="ctr"/>
            <a:r>
              <a:rPr lang="en-US" sz="1400" dirty="0"/>
              <a:t>(843) 572-0000</a:t>
            </a:r>
          </a:p>
          <a:p>
            <a:pPr algn="ctr"/>
            <a:r>
              <a:rPr lang="en-US" sz="1400" u="sng" dirty="0">
                <a:hlinkClick r:id="rId3"/>
              </a:rPr>
              <a:t>bobgloverccim@gmail.com</a:t>
            </a:r>
            <a:r>
              <a:rPr lang="en-US" sz="1400" u="sng" dirty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Bob Glover Real Estate LLC | 105 A Old Hwy 52 | Moncks Corner, SC 29461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5684" y="101025"/>
            <a:ext cx="7772400" cy="492443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Ready To Be Built-Out Class A Office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-1371600" y="8763000"/>
            <a:ext cx="110108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graph of Listing Age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914" y="8763000"/>
            <a:ext cx="11172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84" y="4694307"/>
            <a:ext cx="7772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Last remaining office shell / vanilla box space on the 3rd floor. Class A property. Plenty of parking. Garage parking for sale @ $10,000 per space. Garage storage lockers for sale $10,000 per unit. The owner make up is Law, real estate, engineer, dentist, Bank, credit card processing, Orthodontist and Dept. of Public Safety.</a:t>
            </a:r>
          </a:p>
          <a:p>
            <a:pPr algn="ctr"/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1.6 miles from the new Roper St Frances Hospital “coming soon”.</a:t>
            </a:r>
            <a:endParaRPr lang="en-US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210" y="771603"/>
            <a:ext cx="3621349" cy="27160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5" y="6688324"/>
            <a:ext cx="2470816" cy="18531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476" y="6688324"/>
            <a:ext cx="2470816" cy="185311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167" y="6688324"/>
            <a:ext cx="2470816" cy="1853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121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597 Old Mt Holly Road Goose Creek, SC 29445 ~ CMLS# 29928536 ~ $347,325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29</cp:revision>
  <dcterms:created xsi:type="dcterms:W3CDTF">2006-08-16T00:00:00Z</dcterms:created>
  <dcterms:modified xsi:type="dcterms:W3CDTF">2017-01-08T17:39:59Z</dcterms:modified>
</cp:coreProperties>
</file>