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08" y="-561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8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6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9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2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8"/>
            <a:ext cx="6217920" cy="2000249"/>
          </a:xfrm>
        </p:spPr>
        <p:txBody>
          <a:bodyPr anchor="b"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452816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9056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58450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1126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264083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16899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169716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62253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3"/>
            <a:ext cx="3230880" cy="603461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16" indent="0">
              <a:buNone/>
              <a:defRPr sz="1956" b="1"/>
            </a:lvl2pPr>
            <a:lvl3pPr marL="905633" indent="0">
              <a:buNone/>
              <a:defRPr sz="1778" b="1"/>
            </a:lvl3pPr>
            <a:lvl4pPr marL="1358450" indent="0">
              <a:buNone/>
              <a:defRPr sz="1600" b="1"/>
            </a:lvl4pPr>
            <a:lvl5pPr marL="1811266" indent="0">
              <a:buNone/>
              <a:defRPr sz="1600" b="1"/>
            </a:lvl5pPr>
            <a:lvl6pPr marL="2264083" indent="0">
              <a:buNone/>
              <a:defRPr sz="1600" b="1"/>
            </a:lvl6pPr>
            <a:lvl7pPr marL="2716899" indent="0">
              <a:buNone/>
              <a:defRPr sz="1600" b="1"/>
            </a:lvl7pPr>
            <a:lvl8pPr marL="3169716" indent="0">
              <a:buNone/>
              <a:defRPr sz="1600" b="1"/>
            </a:lvl8pPr>
            <a:lvl9pPr marL="3622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1" cy="1549400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7"/>
            <a:ext cx="4089401" cy="7804151"/>
          </a:xfrm>
        </p:spPr>
        <p:txBody>
          <a:bodyPr/>
          <a:lstStyle>
            <a:lvl1pPr>
              <a:defRPr sz="3200"/>
            </a:lvl1pPr>
            <a:lvl2pPr>
              <a:defRPr sz="2756"/>
            </a:lvl2pPr>
            <a:lvl3pPr>
              <a:defRPr sz="2400"/>
            </a:lvl3pPr>
            <a:lvl4pPr>
              <a:defRPr sz="1956"/>
            </a:lvl4pPr>
            <a:lvl5pPr>
              <a:defRPr sz="1956"/>
            </a:lvl5pPr>
            <a:lvl6pPr>
              <a:defRPr sz="1956"/>
            </a:lvl6pPr>
            <a:lvl7pPr>
              <a:defRPr sz="1956"/>
            </a:lvl7pPr>
            <a:lvl8pPr>
              <a:defRPr sz="1956"/>
            </a:lvl8pPr>
            <a:lvl9pPr>
              <a:defRPr sz="19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1" cy="6254751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2816" indent="0">
              <a:buNone/>
              <a:defRPr sz="2756"/>
            </a:lvl2pPr>
            <a:lvl3pPr marL="905633" indent="0">
              <a:buNone/>
              <a:defRPr sz="2400"/>
            </a:lvl3pPr>
            <a:lvl4pPr marL="1358450" indent="0">
              <a:buNone/>
              <a:defRPr sz="1956"/>
            </a:lvl4pPr>
            <a:lvl5pPr marL="1811266" indent="0">
              <a:buNone/>
              <a:defRPr sz="1956"/>
            </a:lvl5pPr>
            <a:lvl6pPr marL="2264083" indent="0">
              <a:buNone/>
              <a:defRPr sz="1956"/>
            </a:lvl6pPr>
            <a:lvl7pPr marL="2716899" indent="0">
              <a:buNone/>
              <a:defRPr sz="1956"/>
            </a:lvl7pPr>
            <a:lvl8pPr marL="3169716" indent="0">
              <a:buNone/>
              <a:defRPr sz="1956"/>
            </a:lvl8pPr>
            <a:lvl9pPr marL="3622532" indent="0">
              <a:buNone/>
              <a:defRPr sz="19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422"/>
            </a:lvl1pPr>
            <a:lvl2pPr marL="452816" indent="0">
              <a:buNone/>
              <a:defRPr sz="1156"/>
            </a:lvl2pPr>
            <a:lvl3pPr marL="905633" indent="0">
              <a:buNone/>
              <a:defRPr sz="978"/>
            </a:lvl3pPr>
            <a:lvl4pPr marL="1358450" indent="0">
              <a:buNone/>
              <a:defRPr sz="889"/>
            </a:lvl4pPr>
            <a:lvl5pPr marL="1811266" indent="0">
              <a:buNone/>
              <a:defRPr sz="889"/>
            </a:lvl5pPr>
            <a:lvl6pPr marL="2264083" indent="0">
              <a:buNone/>
              <a:defRPr sz="889"/>
            </a:lvl6pPr>
            <a:lvl7pPr marL="2716899" indent="0">
              <a:buNone/>
              <a:defRPr sz="889"/>
            </a:lvl7pPr>
            <a:lvl8pPr marL="3169716" indent="0">
              <a:buNone/>
              <a:defRPr sz="889"/>
            </a:lvl8pPr>
            <a:lvl9pPr marL="3622532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3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5633" rtl="0" eaLnBrk="1" latinLnBrk="0" hangingPunct="1">
        <a:spcBef>
          <a:spcPct val="0"/>
        </a:spcBef>
        <a:buNone/>
        <a:defRPr sz="43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612" indent="-339612" algn="l" defTabSz="90563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827" indent="-283011" algn="l" defTabSz="905633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32042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858" indent="-226408" algn="l" defTabSz="905633" rtl="0" eaLnBrk="1" latinLnBrk="0" hangingPunct="1">
        <a:spcBef>
          <a:spcPct val="20000"/>
        </a:spcBef>
        <a:buFont typeface="Arial" pitchFamily="34" charset="0"/>
        <a:buChar char="–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037674" indent="-226408" algn="l" defTabSz="905633" rtl="0" eaLnBrk="1" latinLnBrk="0" hangingPunct="1">
        <a:spcBef>
          <a:spcPct val="20000"/>
        </a:spcBef>
        <a:buFont typeface="Arial" pitchFamily="34" charset="0"/>
        <a:buChar char="»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9049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43308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396124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848941" indent="-226408" algn="l" defTabSz="905633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528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90563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358450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1126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64083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716899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169716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622532" algn="l" defTabSz="905633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7" b="13427"/>
          <a:stretch/>
        </p:blipFill>
        <p:spPr>
          <a:xfrm>
            <a:off x="0" y="0"/>
            <a:ext cx="7315200" cy="401305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090740"/>
            <a:ext cx="5714047" cy="38953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LIKE NEW- built in 2019. </a:t>
            </a:r>
          </a:p>
          <a:p>
            <a:endParaRPr lang="en-US" sz="1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Gourmet kitchen with all stainless steel appliances, granite counter tops, gas range, LARGE kitchen Island. </a:t>
            </a:r>
          </a:p>
          <a:p>
            <a:endParaRPr lang="en-US" sz="1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Open floor plan provides plenty of room for entertaining. </a:t>
            </a:r>
          </a:p>
          <a:p>
            <a:endParaRPr lang="en-US" sz="1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Screened porch leads to the paved patio and Private fenced in backyard. </a:t>
            </a:r>
          </a:p>
          <a:p>
            <a:endParaRPr lang="en-US" sz="1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You will be steps away to the pool, play park, sports fields and dog run. </a:t>
            </a:r>
          </a:p>
          <a:p>
            <a:endParaRPr lang="en-US" sz="1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mbria" panose="02040503050406030204" pitchFamily="18" charset="0"/>
              </a:rPr>
              <a:t>Spring Grove Plantation is less than 15 min to the Navel Weapons Station, 25 min to the Joint Base Charleston, 25 min to Boeing.</a:t>
            </a:r>
            <a:endParaRPr lang="en-US" sz="1400" i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169920" y="8105281"/>
            <a:ext cx="975360" cy="723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43373" y="8242681"/>
            <a:ext cx="3185237" cy="6395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422" b="1" dirty="0">
                <a:latin typeface="Cambria" panose="02040503050406030204" pitchFamily="18" charset="0"/>
              </a:rPr>
              <a:t>Tracy Arnett</a:t>
            </a:r>
          </a:p>
          <a:p>
            <a:pPr algn="r"/>
            <a:r>
              <a:rPr lang="pt-BR" sz="1067" dirty="0">
                <a:latin typeface="Cambria" panose="02040503050406030204" pitchFamily="18" charset="0"/>
              </a:rPr>
              <a:t>843-973-2314</a:t>
            </a:r>
          </a:p>
          <a:p>
            <a:pPr algn="r"/>
            <a:r>
              <a:rPr lang="pt-BR" sz="1067" dirty="0">
                <a:latin typeface="Cambria" panose="02040503050406030204" pitchFamily="18" charset="0"/>
              </a:rPr>
              <a:t>tracyarnett5@gmail.com</a:t>
            </a:r>
            <a:endParaRPr lang="en-US" sz="1067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3200" y="8836720"/>
            <a:ext cx="6908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Cambria" panose="02040503050406030204" pitchFamily="18" charset="0"/>
              </a:rPr>
              <a:t>ERA Wilder Realty, 122 Coleman Blvd, Mt. </a:t>
            </a:r>
            <a:r>
              <a:rPr lang="en-US" sz="800">
                <a:latin typeface="Cambria" panose="02040503050406030204" pitchFamily="18" charset="0"/>
              </a:rPr>
              <a:t>Pleasant, SC 29464</a:t>
            </a:r>
            <a:endParaRPr lang="en-US" sz="800" dirty="0">
              <a:latin typeface="Cambria" panose="020405030504060302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71600" y="3099987"/>
            <a:ext cx="5943600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89" b="1" dirty="0">
                <a:latin typeface="Cambria" panose="02040503050406030204" pitchFamily="18" charset="0"/>
              </a:rPr>
              <a:t>598 </a:t>
            </a:r>
            <a:r>
              <a:rPr lang="en-US" sz="2489" b="1" dirty="0" err="1">
                <a:latin typeface="Cambria" panose="02040503050406030204" pitchFamily="18" charset="0"/>
              </a:rPr>
              <a:t>Wayton</a:t>
            </a:r>
            <a:r>
              <a:rPr lang="en-US" sz="2489" b="1" dirty="0">
                <a:latin typeface="Cambria" panose="02040503050406030204" pitchFamily="18" charset="0"/>
              </a:rPr>
              <a:t> Circle</a:t>
            </a:r>
          </a:p>
          <a:p>
            <a:pPr algn="ctr"/>
            <a:r>
              <a:rPr lang="en-US" sz="1422" b="1" dirty="0">
                <a:latin typeface="Cambria" panose="02040503050406030204" pitchFamily="18" charset="0"/>
              </a:rPr>
              <a:t>Spring Grove Plantation | Moncks Corner, SC 29461</a:t>
            </a:r>
          </a:p>
          <a:p>
            <a:pPr algn="ctr"/>
            <a:r>
              <a:rPr lang="en-US" sz="1422" b="1" dirty="0">
                <a:latin typeface="Cambria" panose="02040503050406030204" pitchFamily="18" charset="0"/>
              </a:rPr>
              <a:t>MLS# 20031420 | $249,900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8423" y="8105280"/>
            <a:ext cx="676656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5" r="5594"/>
          <a:stretch/>
        </p:blipFill>
        <p:spPr>
          <a:xfrm>
            <a:off x="76200" y="6118351"/>
            <a:ext cx="1219200" cy="873717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4090740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5094375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5" r="5594"/>
          <a:stretch/>
        </p:blipFill>
        <p:spPr>
          <a:xfrm>
            <a:off x="76200" y="7131631"/>
            <a:ext cx="1219200" cy="854428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7389740" y="2174454"/>
            <a:ext cx="3770852" cy="465127"/>
          </a:xfrm>
          <a:prstGeom prst="rect">
            <a:avLst/>
          </a:prstGeom>
          <a:noFill/>
        </p:spPr>
        <p:txBody>
          <a:bodyPr wrap="square" lIns="81280" tIns="40640" rIns="81280" bIns="40640" anchor="ctr">
            <a:spAutoFit/>
          </a:bodyPr>
          <a:lstStyle/>
          <a:p>
            <a:pPr algn="ctr"/>
            <a:r>
              <a:rPr lang="en-US" sz="2489" b="1" i="1" dirty="0">
                <a:ln w="3175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New Price!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C58176-B2DB-400F-9EEC-D2C7603097CE}"/>
              </a:ext>
            </a:extLst>
          </p:cNvPr>
          <p:cNvSpPr/>
          <p:nvPr/>
        </p:nvSpPr>
        <p:spPr>
          <a:xfrm>
            <a:off x="1371600" y="0"/>
            <a:ext cx="5943600" cy="475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89" b="1" i="1" dirty="0">
                <a:ln w="3175">
                  <a:noFill/>
                </a:ln>
                <a:solidFill>
                  <a:schemeClr val="bg1"/>
                </a:solidFill>
                <a:latin typeface="Cambria" panose="02040503050406030204" pitchFamily="18" charset="0"/>
              </a:rPr>
              <a:t>Just Listed!</a:t>
            </a:r>
            <a:endParaRPr lang="en-US" sz="2489" dirty="0">
              <a:ln w="3175">
                <a:noFill/>
              </a:ln>
              <a:solidFill>
                <a:schemeClr val="bg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C412F48-A596-4DFC-BBCE-D77A42BAF01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1079835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548E063-E013-4E48-A5F1-41BA4EE329F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76200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D28E444-5731-4894-8427-C44068666F0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2083470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FD8CA4-44CB-4DB5-8F67-CE27D0E358F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151" y="3087105"/>
            <a:ext cx="1219200" cy="914400"/>
          </a:xfrm>
          <a:prstGeom prst="rect">
            <a:avLst/>
          </a:prstGeom>
          <a:ln w="3175" cap="sq">
            <a:solidFill>
              <a:schemeClr val="bg1"/>
            </a:solidFill>
            <a:miter lim="800000"/>
          </a:ln>
          <a:effectLst/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A0C31D5-A307-4BF4-A58B-CE54085866F6}"/>
              </a:ext>
            </a:extLst>
          </p:cNvPr>
          <p:cNvSpPr/>
          <p:nvPr/>
        </p:nvSpPr>
        <p:spPr>
          <a:xfrm>
            <a:off x="8101475" y="6649746"/>
            <a:ext cx="3185237" cy="6395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422" b="1" dirty="0">
                <a:latin typeface="Cambria" panose="02040503050406030204" pitchFamily="18" charset="0"/>
              </a:rPr>
              <a:t>Carey </a:t>
            </a:r>
            <a:r>
              <a:rPr lang="en-US" sz="1422" b="1" dirty="0" err="1">
                <a:latin typeface="Cambria" panose="02040503050406030204" pitchFamily="18" charset="0"/>
              </a:rPr>
              <a:t>Budds</a:t>
            </a:r>
            <a:endParaRPr lang="en-US" sz="1422" b="1" dirty="0">
              <a:latin typeface="Cambria" panose="02040503050406030204" pitchFamily="18" charset="0"/>
            </a:endParaRPr>
          </a:p>
          <a:p>
            <a:r>
              <a:rPr lang="pt-BR" sz="1067" dirty="0">
                <a:latin typeface="Cambria" panose="02040503050406030204" pitchFamily="18" charset="0"/>
              </a:rPr>
              <a:t>843-475-1505</a:t>
            </a:r>
          </a:p>
          <a:p>
            <a:r>
              <a:rPr lang="pt-BR" sz="1067" dirty="0">
                <a:latin typeface="Cambria" panose="02040503050406030204" pitchFamily="18" charset="0"/>
              </a:rPr>
              <a:t>cdft73@aol.com</a:t>
            </a:r>
            <a:endParaRPr lang="en-US" sz="1067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147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58</cp:revision>
  <dcterms:created xsi:type="dcterms:W3CDTF">2006-08-16T00:00:00Z</dcterms:created>
  <dcterms:modified xsi:type="dcterms:W3CDTF">2020-11-23T18:05:58Z</dcterms:modified>
</cp:coreProperties>
</file>