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194" autoAdjust="0"/>
  </p:normalViewPr>
  <p:slideViewPr>
    <p:cSldViewPr>
      <p:cViewPr varScale="1">
        <p:scale>
          <a:sx n="46" d="100"/>
          <a:sy n="46" d="100"/>
        </p:scale>
        <p:origin x="2274" y="6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A29F54-7B6F-4567-9915-E0F74A9E1081}"/>
              </a:ext>
            </a:extLst>
          </p:cNvPr>
          <p:cNvSpPr>
            <a:spLocks noGrp="1"/>
          </p:cNvSpPr>
          <p:nvPr>
            <p:ph type="ctrTitle"/>
          </p:nvPr>
        </p:nvSpPr>
        <p:spPr>
          <a:xfrm>
            <a:off x="971550" y="1646133"/>
            <a:ext cx="5829300" cy="3501813"/>
          </a:xfrm>
        </p:spPr>
        <p:txBody>
          <a:bodyPr anchor="b"/>
          <a:lstStyle>
            <a:lvl1pPr algn="ctr">
              <a:defRPr sz="3825"/>
            </a:lvl1pPr>
          </a:lstStyle>
          <a:p>
            <a:r>
              <a:rPr lang="en-US"/>
              <a:t>Click to edit Master title style</a:t>
            </a:r>
          </a:p>
        </p:txBody>
      </p:sp>
      <p:sp>
        <p:nvSpPr>
          <p:cNvPr id="3" name="Subtitle 2">
            <a:extLst>
              <a:ext uri="{FF2B5EF4-FFF2-40B4-BE49-F238E27FC236}">
                <a16:creationId xmlns:a16="http://schemas.microsoft.com/office/drawing/2014/main" id="{58C7B488-6F8E-49F1-B3A1-5BEC53AB6CC4}"/>
              </a:ext>
            </a:extLst>
          </p:cNvPr>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a:t>Click to edit Master subtitle style</a:t>
            </a:r>
          </a:p>
        </p:txBody>
      </p:sp>
      <p:sp>
        <p:nvSpPr>
          <p:cNvPr id="4" name="Date Placeholder 3">
            <a:extLst>
              <a:ext uri="{FF2B5EF4-FFF2-40B4-BE49-F238E27FC236}">
                <a16:creationId xmlns:a16="http://schemas.microsoft.com/office/drawing/2014/main" id="{35B5A10B-80E2-494A-9A4E-5A2550C42BDB}"/>
              </a:ext>
            </a:extLst>
          </p:cNvPr>
          <p:cNvSpPr>
            <a:spLocks noGrp="1"/>
          </p:cNvSpPr>
          <p:nvPr>
            <p:ph type="dt" sz="half" idx="10"/>
          </p:nvPr>
        </p:nvSpPr>
        <p:spPr/>
        <p:txBody>
          <a:bodyPr/>
          <a:lstStyle/>
          <a:p>
            <a:fld id="{1D8BD707-D9CF-40AE-B4C6-C98DA3205C09}" type="datetimeFigureOut">
              <a:rPr lang="en-US" smtClean="0"/>
              <a:pPr/>
              <a:t>7/8/2019</a:t>
            </a:fld>
            <a:endParaRPr lang="en-US"/>
          </a:p>
        </p:txBody>
      </p:sp>
      <p:sp>
        <p:nvSpPr>
          <p:cNvPr id="5" name="Footer Placeholder 4">
            <a:extLst>
              <a:ext uri="{FF2B5EF4-FFF2-40B4-BE49-F238E27FC236}">
                <a16:creationId xmlns:a16="http://schemas.microsoft.com/office/drawing/2014/main" id="{19901DFA-488C-4FB3-9749-BFB997ACE2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DBE505-06A7-43DC-A376-F14A31254339}"/>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7416929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257943-447A-44AC-8EC6-B72047CB9B8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3AC7CF9-4764-4C4E-8C1B-601F2AB89A40}"/>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A239973-DF95-4C03-BAF3-8C5B8B785F5D}"/>
              </a:ext>
            </a:extLst>
          </p:cNvPr>
          <p:cNvSpPr>
            <a:spLocks noGrp="1"/>
          </p:cNvSpPr>
          <p:nvPr>
            <p:ph type="dt" sz="half" idx="10"/>
          </p:nvPr>
        </p:nvSpPr>
        <p:spPr/>
        <p:txBody>
          <a:bodyPr/>
          <a:lstStyle/>
          <a:p>
            <a:fld id="{1D8BD707-D9CF-40AE-B4C6-C98DA3205C09}" type="datetimeFigureOut">
              <a:rPr lang="en-US" smtClean="0"/>
              <a:pPr/>
              <a:t>7/8/2019</a:t>
            </a:fld>
            <a:endParaRPr lang="en-US"/>
          </a:p>
        </p:txBody>
      </p:sp>
      <p:sp>
        <p:nvSpPr>
          <p:cNvPr id="5" name="Footer Placeholder 4">
            <a:extLst>
              <a:ext uri="{FF2B5EF4-FFF2-40B4-BE49-F238E27FC236}">
                <a16:creationId xmlns:a16="http://schemas.microsoft.com/office/drawing/2014/main" id="{F42D6115-5DE5-4244-A9D6-62CC0170F9B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8DB6659-4AB1-4FB3-81C2-54EE54D23654}"/>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108733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4EBEA87-7FC4-467B-BAC1-D9AA95E0A4EC}"/>
              </a:ext>
            </a:extLst>
          </p:cNvPr>
          <p:cNvSpPr>
            <a:spLocks noGrp="1"/>
          </p:cNvSpPr>
          <p:nvPr>
            <p:ph type="title" orient="vert"/>
          </p:nvPr>
        </p:nvSpPr>
        <p:spPr>
          <a:xfrm>
            <a:off x="5562124" y="535517"/>
            <a:ext cx="1675924" cy="8524029"/>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CE5D893-6A64-4DCF-A757-00EA3B4805A9}"/>
              </a:ext>
            </a:extLst>
          </p:cNvPr>
          <p:cNvSpPr>
            <a:spLocks noGrp="1"/>
          </p:cNvSpPr>
          <p:nvPr>
            <p:ph type="body" orient="vert" idx="1"/>
          </p:nvPr>
        </p:nvSpPr>
        <p:spPr>
          <a:xfrm>
            <a:off x="534353" y="535517"/>
            <a:ext cx="4930616"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1CB14D4-46FD-4EB6-B0AA-C23957E9B450}"/>
              </a:ext>
            </a:extLst>
          </p:cNvPr>
          <p:cNvSpPr>
            <a:spLocks noGrp="1"/>
          </p:cNvSpPr>
          <p:nvPr>
            <p:ph type="dt" sz="half" idx="10"/>
          </p:nvPr>
        </p:nvSpPr>
        <p:spPr/>
        <p:txBody>
          <a:bodyPr/>
          <a:lstStyle/>
          <a:p>
            <a:fld id="{1D8BD707-D9CF-40AE-B4C6-C98DA3205C09}" type="datetimeFigureOut">
              <a:rPr lang="en-US" smtClean="0"/>
              <a:pPr/>
              <a:t>7/8/2019</a:t>
            </a:fld>
            <a:endParaRPr lang="en-US"/>
          </a:p>
        </p:txBody>
      </p:sp>
      <p:sp>
        <p:nvSpPr>
          <p:cNvPr id="5" name="Footer Placeholder 4">
            <a:extLst>
              <a:ext uri="{FF2B5EF4-FFF2-40B4-BE49-F238E27FC236}">
                <a16:creationId xmlns:a16="http://schemas.microsoft.com/office/drawing/2014/main" id="{3C64F4F0-CB16-461C-9A3B-FE297704502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30124DB-5E86-498E-BD61-250E127A227C}"/>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9530280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31967B-1FEE-4D6F-B76F-ED32911DCC1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C7A947E-993F-4EBB-BC79-FE6DC7E69F3A}"/>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D196882-1B12-4647-A76E-C146A9669F83}"/>
              </a:ext>
            </a:extLst>
          </p:cNvPr>
          <p:cNvSpPr>
            <a:spLocks noGrp="1"/>
          </p:cNvSpPr>
          <p:nvPr>
            <p:ph type="dt" sz="half" idx="10"/>
          </p:nvPr>
        </p:nvSpPr>
        <p:spPr/>
        <p:txBody>
          <a:bodyPr/>
          <a:lstStyle/>
          <a:p>
            <a:fld id="{1D8BD707-D9CF-40AE-B4C6-C98DA3205C09}" type="datetimeFigureOut">
              <a:rPr lang="en-US" smtClean="0"/>
              <a:pPr/>
              <a:t>7/8/2019</a:t>
            </a:fld>
            <a:endParaRPr lang="en-US"/>
          </a:p>
        </p:txBody>
      </p:sp>
      <p:sp>
        <p:nvSpPr>
          <p:cNvPr id="5" name="Footer Placeholder 4">
            <a:extLst>
              <a:ext uri="{FF2B5EF4-FFF2-40B4-BE49-F238E27FC236}">
                <a16:creationId xmlns:a16="http://schemas.microsoft.com/office/drawing/2014/main" id="{BCBC1708-7282-4935-94CE-BC494214D6B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5EA0B14-1702-4501-946E-70C29AF2F3C2}"/>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0692840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3ACC4C-7727-4AB7-A9AD-456878F43748}"/>
              </a:ext>
            </a:extLst>
          </p:cNvPr>
          <p:cNvSpPr>
            <a:spLocks noGrp="1"/>
          </p:cNvSpPr>
          <p:nvPr>
            <p:ph type="title"/>
          </p:nvPr>
        </p:nvSpPr>
        <p:spPr>
          <a:xfrm>
            <a:off x="530304" y="2507617"/>
            <a:ext cx="6703695" cy="4184014"/>
          </a:xfrm>
        </p:spPr>
        <p:txBody>
          <a:bodyPr anchor="b"/>
          <a:lstStyle>
            <a:lvl1pPr>
              <a:defRPr sz="3825"/>
            </a:lvl1pPr>
          </a:lstStyle>
          <a:p>
            <a:r>
              <a:rPr lang="en-US"/>
              <a:t>Click to edit Master title style</a:t>
            </a:r>
          </a:p>
        </p:txBody>
      </p:sp>
      <p:sp>
        <p:nvSpPr>
          <p:cNvPr id="3" name="Text Placeholder 2">
            <a:extLst>
              <a:ext uri="{FF2B5EF4-FFF2-40B4-BE49-F238E27FC236}">
                <a16:creationId xmlns:a16="http://schemas.microsoft.com/office/drawing/2014/main" id="{236532E9-38DC-4B3A-BAA1-828F1B6982F1}"/>
              </a:ext>
            </a:extLst>
          </p:cNvPr>
          <p:cNvSpPr>
            <a:spLocks noGrp="1"/>
          </p:cNvSpPr>
          <p:nvPr>
            <p:ph type="body" idx="1"/>
          </p:nvPr>
        </p:nvSpPr>
        <p:spPr>
          <a:xfrm>
            <a:off x="530304" y="6731213"/>
            <a:ext cx="6703695" cy="2200274"/>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BE3B7ECA-6773-4209-9D96-9B93C108CE43}"/>
              </a:ext>
            </a:extLst>
          </p:cNvPr>
          <p:cNvSpPr>
            <a:spLocks noGrp="1"/>
          </p:cNvSpPr>
          <p:nvPr>
            <p:ph type="dt" sz="half" idx="10"/>
          </p:nvPr>
        </p:nvSpPr>
        <p:spPr/>
        <p:txBody>
          <a:bodyPr/>
          <a:lstStyle/>
          <a:p>
            <a:fld id="{1D8BD707-D9CF-40AE-B4C6-C98DA3205C09}" type="datetimeFigureOut">
              <a:rPr lang="en-US" smtClean="0"/>
              <a:pPr/>
              <a:t>7/8/2019</a:t>
            </a:fld>
            <a:endParaRPr lang="en-US"/>
          </a:p>
        </p:txBody>
      </p:sp>
      <p:sp>
        <p:nvSpPr>
          <p:cNvPr id="5" name="Footer Placeholder 4">
            <a:extLst>
              <a:ext uri="{FF2B5EF4-FFF2-40B4-BE49-F238E27FC236}">
                <a16:creationId xmlns:a16="http://schemas.microsoft.com/office/drawing/2014/main" id="{30ECB23D-A065-4A4F-8B64-C1C36BE40D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B2812CD-E62C-4408-B7FD-9DC05557B21E}"/>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8620358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FFDE13-206C-46A6-A90A-F0A8A7236E9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60B0DDC-A317-4219-BF2A-E1DBD633C572}"/>
              </a:ext>
            </a:extLst>
          </p:cNvPr>
          <p:cNvSpPr>
            <a:spLocks noGrp="1"/>
          </p:cNvSpPr>
          <p:nvPr>
            <p:ph sz="half" idx="1"/>
          </p:nvPr>
        </p:nvSpPr>
        <p:spPr>
          <a:xfrm>
            <a:off x="534353"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2D86E09-0FDB-4989-A23B-03AB7A3D5CCE}"/>
              </a:ext>
            </a:extLst>
          </p:cNvPr>
          <p:cNvSpPr>
            <a:spLocks noGrp="1"/>
          </p:cNvSpPr>
          <p:nvPr>
            <p:ph sz="half" idx="2"/>
          </p:nvPr>
        </p:nvSpPr>
        <p:spPr>
          <a:xfrm>
            <a:off x="3934778"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E03641F-EF06-439B-AA30-1DFEE6E5CB67}"/>
              </a:ext>
            </a:extLst>
          </p:cNvPr>
          <p:cNvSpPr>
            <a:spLocks noGrp="1"/>
          </p:cNvSpPr>
          <p:nvPr>
            <p:ph type="dt" sz="half" idx="10"/>
          </p:nvPr>
        </p:nvSpPr>
        <p:spPr/>
        <p:txBody>
          <a:bodyPr/>
          <a:lstStyle/>
          <a:p>
            <a:fld id="{1D8BD707-D9CF-40AE-B4C6-C98DA3205C09}" type="datetimeFigureOut">
              <a:rPr lang="en-US" smtClean="0"/>
              <a:pPr/>
              <a:t>7/8/2019</a:t>
            </a:fld>
            <a:endParaRPr lang="en-US"/>
          </a:p>
        </p:txBody>
      </p:sp>
      <p:sp>
        <p:nvSpPr>
          <p:cNvPr id="6" name="Footer Placeholder 5">
            <a:extLst>
              <a:ext uri="{FF2B5EF4-FFF2-40B4-BE49-F238E27FC236}">
                <a16:creationId xmlns:a16="http://schemas.microsoft.com/office/drawing/2014/main" id="{CD418E80-D5F9-4F53-873C-63657155315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96A5F12-A9CA-4ECE-A337-A149AC09E630}"/>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638652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0C12E7-3CD6-472A-9E35-24F8D4E08919}"/>
              </a:ext>
            </a:extLst>
          </p:cNvPr>
          <p:cNvSpPr>
            <a:spLocks noGrp="1"/>
          </p:cNvSpPr>
          <p:nvPr>
            <p:ph type="title"/>
          </p:nvPr>
        </p:nvSpPr>
        <p:spPr>
          <a:xfrm>
            <a:off x="535365" y="535517"/>
            <a:ext cx="6703695" cy="1944159"/>
          </a:xfrm>
        </p:spPr>
        <p:txBody>
          <a:bodyPr/>
          <a:lstStyle/>
          <a:p>
            <a:r>
              <a:rPr lang="en-US"/>
              <a:t>Click to edit Master title style</a:t>
            </a:r>
          </a:p>
        </p:txBody>
      </p:sp>
      <p:sp>
        <p:nvSpPr>
          <p:cNvPr id="3" name="Text Placeholder 2">
            <a:extLst>
              <a:ext uri="{FF2B5EF4-FFF2-40B4-BE49-F238E27FC236}">
                <a16:creationId xmlns:a16="http://schemas.microsoft.com/office/drawing/2014/main" id="{3691E558-4AC9-44CF-B868-130079EBD689}"/>
              </a:ext>
            </a:extLst>
          </p:cNvPr>
          <p:cNvSpPr>
            <a:spLocks noGrp="1"/>
          </p:cNvSpPr>
          <p:nvPr>
            <p:ph type="body" idx="1"/>
          </p:nvPr>
        </p:nvSpPr>
        <p:spPr>
          <a:xfrm>
            <a:off x="535365"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Edit Master text styles</a:t>
            </a:r>
          </a:p>
        </p:txBody>
      </p:sp>
      <p:sp>
        <p:nvSpPr>
          <p:cNvPr id="4" name="Content Placeholder 3">
            <a:extLst>
              <a:ext uri="{FF2B5EF4-FFF2-40B4-BE49-F238E27FC236}">
                <a16:creationId xmlns:a16="http://schemas.microsoft.com/office/drawing/2014/main" id="{A3567D34-87DB-44E2-8651-4E1E0C169D31}"/>
              </a:ext>
            </a:extLst>
          </p:cNvPr>
          <p:cNvSpPr>
            <a:spLocks noGrp="1"/>
          </p:cNvSpPr>
          <p:nvPr>
            <p:ph sz="half" idx="2"/>
          </p:nvPr>
        </p:nvSpPr>
        <p:spPr>
          <a:xfrm>
            <a:off x="535365" y="3674110"/>
            <a:ext cx="3288089"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166B877-EDA9-41FF-8228-07AE44CA14CF}"/>
              </a:ext>
            </a:extLst>
          </p:cNvPr>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Edit Master text styles</a:t>
            </a:r>
          </a:p>
        </p:txBody>
      </p:sp>
      <p:sp>
        <p:nvSpPr>
          <p:cNvPr id="6" name="Content Placeholder 5">
            <a:extLst>
              <a:ext uri="{FF2B5EF4-FFF2-40B4-BE49-F238E27FC236}">
                <a16:creationId xmlns:a16="http://schemas.microsoft.com/office/drawing/2014/main" id="{10BFEA76-8477-4128-9071-9C4851E73F3E}"/>
              </a:ext>
            </a:extLst>
          </p:cNvPr>
          <p:cNvSpPr>
            <a:spLocks noGrp="1"/>
          </p:cNvSpPr>
          <p:nvPr>
            <p:ph sz="quarter" idx="4"/>
          </p:nvPr>
        </p:nvSpPr>
        <p:spPr>
          <a:xfrm>
            <a:off x="3934778" y="3674110"/>
            <a:ext cx="330428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3496250-4171-4736-9A15-00D3C3766779}"/>
              </a:ext>
            </a:extLst>
          </p:cNvPr>
          <p:cNvSpPr>
            <a:spLocks noGrp="1"/>
          </p:cNvSpPr>
          <p:nvPr>
            <p:ph type="dt" sz="half" idx="10"/>
          </p:nvPr>
        </p:nvSpPr>
        <p:spPr/>
        <p:txBody>
          <a:bodyPr/>
          <a:lstStyle/>
          <a:p>
            <a:fld id="{1D8BD707-D9CF-40AE-B4C6-C98DA3205C09}" type="datetimeFigureOut">
              <a:rPr lang="en-US" smtClean="0"/>
              <a:pPr/>
              <a:t>7/8/2019</a:t>
            </a:fld>
            <a:endParaRPr lang="en-US"/>
          </a:p>
        </p:txBody>
      </p:sp>
      <p:sp>
        <p:nvSpPr>
          <p:cNvPr id="8" name="Footer Placeholder 7">
            <a:extLst>
              <a:ext uri="{FF2B5EF4-FFF2-40B4-BE49-F238E27FC236}">
                <a16:creationId xmlns:a16="http://schemas.microsoft.com/office/drawing/2014/main" id="{39ED1F35-848E-4DC9-BEE7-FD84CD94A77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0A41A48-9240-4959-93CF-7FA9DEA02DD4}"/>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781749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8E0665-1646-4F77-AEF9-DC053B6357A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FC95C87-0DAA-4E4E-8C36-473A4C56A3AD}"/>
              </a:ext>
            </a:extLst>
          </p:cNvPr>
          <p:cNvSpPr>
            <a:spLocks noGrp="1"/>
          </p:cNvSpPr>
          <p:nvPr>
            <p:ph type="dt" sz="half" idx="10"/>
          </p:nvPr>
        </p:nvSpPr>
        <p:spPr/>
        <p:txBody>
          <a:bodyPr/>
          <a:lstStyle/>
          <a:p>
            <a:fld id="{1D8BD707-D9CF-40AE-B4C6-C98DA3205C09}" type="datetimeFigureOut">
              <a:rPr lang="en-US" smtClean="0"/>
              <a:pPr/>
              <a:t>7/8/2019</a:t>
            </a:fld>
            <a:endParaRPr lang="en-US"/>
          </a:p>
        </p:txBody>
      </p:sp>
      <p:sp>
        <p:nvSpPr>
          <p:cNvPr id="4" name="Footer Placeholder 3">
            <a:extLst>
              <a:ext uri="{FF2B5EF4-FFF2-40B4-BE49-F238E27FC236}">
                <a16:creationId xmlns:a16="http://schemas.microsoft.com/office/drawing/2014/main" id="{9F028BE7-9CE3-4FCB-883B-C2CDC311FE9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C68EA0B-4F63-4745-8959-9E9CEADBD884}"/>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8274731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4D4BFF8-62F0-4512-9890-C5BD7F0F04E8}"/>
              </a:ext>
            </a:extLst>
          </p:cNvPr>
          <p:cNvSpPr>
            <a:spLocks noGrp="1"/>
          </p:cNvSpPr>
          <p:nvPr>
            <p:ph type="dt" sz="half" idx="10"/>
          </p:nvPr>
        </p:nvSpPr>
        <p:spPr/>
        <p:txBody>
          <a:bodyPr/>
          <a:lstStyle/>
          <a:p>
            <a:fld id="{1D8BD707-D9CF-40AE-B4C6-C98DA3205C09}" type="datetimeFigureOut">
              <a:rPr lang="en-US" smtClean="0"/>
              <a:pPr/>
              <a:t>7/8/2019</a:t>
            </a:fld>
            <a:endParaRPr lang="en-US"/>
          </a:p>
        </p:txBody>
      </p:sp>
      <p:sp>
        <p:nvSpPr>
          <p:cNvPr id="3" name="Footer Placeholder 2">
            <a:extLst>
              <a:ext uri="{FF2B5EF4-FFF2-40B4-BE49-F238E27FC236}">
                <a16:creationId xmlns:a16="http://schemas.microsoft.com/office/drawing/2014/main" id="{5F247FDE-AB4B-476A-B854-8943F780A29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A785675-024A-438E-AD07-64B3D7B81AAF}"/>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951069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7DC87D-1C1E-41A6-A671-5FCA9A3BF79A}"/>
              </a:ext>
            </a:extLst>
          </p:cNvPr>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Content Placeholder 2">
            <a:extLst>
              <a:ext uri="{FF2B5EF4-FFF2-40B4-BE49-F238E27FC236}">
                <a16:creationId xmlns:a16="http://schemas.microsoft.com/office/drawing/2014/main" id="{14D792BB-CCCA-42A6-A545-B99360E9661A}"/>
              </a:ext>
            </a:extLst>
          </p:cNvPr>
          <p:cNvSpPr>
            <a:spLocks noGrp="1"/>
          </p:cNvSpPr>
          <p:nvPr>
            <p:ph idx="1"/>
          </p:nvPr>
        </p:nvSpPr>
        <p:spPr>
          <a:xfrm>
            <a:off x="3304282" y="1448224"/>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AE88FD4-A704-46A2-9C88-8BAEADD2FD42}"/>
              </a:ext>
            </a:extLst>
          </p:cNvPr>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Edit Master text styles</a:t>
            </a:r>
          </a:p>
        </p:txBody>
      </p:sp>
      <p:sp>
        <p:nvSpPr>
          <p:cNvPr id="5" name="Date Placeholder 4">
            <a:extLst>
              <a:ext uri="{FF2B5EF4-FFF2-40B4-BE49-F238E27FC236}">
                <a16:creationId xmlns:a16="http://schemas.microsoft.com/office/drawing/2014/main" id="{6F3AC63B-A1B6-4211-A747-5AE9282B7A13}"/>
              </a:ext>
            </a:extLst>
          </p:cNvPr>
          <p:cNvSpPr>
            <a:spLocks noGrp="1"/>
          </p:cNvSpPr>
          <p:nvPr>
            <p:ph type="dt" sz="half" idx="10"/>
          </p:nvPr>
        </p:nvSpPr>
        <p:spPr/>
        <p:txBody>
          <a:bodyPr/>
          <a:lstStyle/>
          <a:p>
            <a:fld id="{1D8BD707-D9CF-40AE-B4C6-C98DA3205C09}" type="datetimeFigureOut">
              <a:rPr lang="en-US" smtClean="0"/>
              <a:pPr/>
              <a:t>7/8/2019</a:t>
            </a:fld>
            <a:endParaRPr lang="en-US"/>
          </a:p>
        </p:txBody>
      </p:sp>
      <p:sp>
        <p:nvSpPr>
          <p:cNvPr id="6" name="Footer Placeholder 5">
            <a:extLst>
              <a:ext uri="{FF2B5EF4-FFF2-40B4-BE49-F238E27FC236}">
                <a16:creationId xmlns:a16="http://schemas.microsoft.com/office/drawing/2014/main" id="{4D139476-D4E4-4EDB-9521-04E82D6A8C9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5A8E10C-7292-41D2-9C0A-0BEC9739FA71}"/>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7735920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7E7F2A-F67B-4E41-9F73-BCA0B99A6ADB}"/>
              </a:ext>
            </a:extLst>
          </p:cNvPr>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Picture Placeholder 2">
            <a:extLst>
              <a:ext uri="{FF2B5EF4-FFF2-40B4-BE49-F238E27FC236}">
                <a16:creationId xmlns:a16="http://schemas.microsoft.com/office/drawing/2014/main" id="{D7A055F3-08CB-4253-A387-F0B5C456F869}"/>
              </a:ext>
            </a:extLst>
          </p:cNvPr>
          <p:cNvSpPr>
            <a:spLocks noGrp="1"/>
          </p:cNvSpPr>
          <p:nvPr>
            <p:ph type="pic" idx="1"/>
          </p:nvPr>
        </p:nvSpPr>
        <p:spPr>
          <a:xfrm>
            <a:off x="3304282" y="1448224"/>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a:extLst>
              <a:ext uri="{FF2B5EF4-FFF2-40B4-BE49-F238E27FC236}">
                <a16:creationId xmlns:a16="http://schemas.microsoft.com/office/drawing/2014/main" id="{9B6F0AC7-5D37-4F65-BC8F-22ACD29A5BF8}"/>
              </a:ext>
            </a:extLst>
          </p:cNvPr>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Edit Master text styles</a:t>
            </a:r>
          </a:p>
        </p:txBody>
      </p:sp>
      <p:sp>
        <p:nvSpPr>
          <p:cNvPr id="5" name="Date Placeholder 4">
            <a:extLst>
              <a:ext uri="{FF2B5EF4-FFF2-40B4-BE49-F238E27FC236}">
                <a16:creationId xmlns:a16="http://schemas.microsoft.com/office/drawing/2014/main" id="{4857E916-1426-4D5F-9B69-7F1C5BEF8E68}"/>
              </a:ext>
            </a:extLst>
          </p:cNvPr>
          <p:cNvSpPr>
            <a:spLocks noGrp="1"/>
          </p:cNvSpPr>
          <p:nvPr>
            <p:ph type="dt" sz="half" idx="10"/>
          </p:nvPr>
        </p:nvSpPr>
        <p:spPr/>
        <p:txBody>
          <a:bodyPr/>
          <a:lstStyle/>
          <a:p>
            <a:fld id="{1D8BD707-D9CF-40AE-B4C6-C98DA3205C09}" type="datetimeFigureOut">
              <a:rPr lang="en-US" smtClean="0"/>
              <a:pPr/>
              <a:t>7/8/2019</a:t>
            </a:fld>
            <a:endParaRPr lang="en-US"/>
          </a:p>
        </p:txBody>
      </p:sp>
      <p:sp>
        <p:nvSpPr>
          <p:cNvPr id="6" name="Footer Placeholder 5">
            <a:extLst>
              <a:ext uri="{FF2B5EF4-FFF2-40B4-BE49-F238E27FC236}">
                <a16:creationId xmlns:a16="http://schemas.microsoft.com/office/drawing/2014/main" id="{86ECCF08-4FF5-4B00-A298-3615E1FC196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D8CE7F3-56EC-468F-A3CE-4066342CD60E}"/>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7947531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C45342A-7AAA-4302-9BA8-FFD3E2BC4D31}"/>
              </a:ext>
            </a:extLst>
          </p:cNvPr>
          <p:cNvSpPr>
            <a:spLocks noGrp="1"/>
          </p:cNvSpPr>
          <p:nvPr>
            <p:ph type="title"/>
          </p:nvPr>
        </p:nvSpPr>
        <p:spPr>
          <a:xfrm>
            <a:off x="534353" y="535517"/>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C6D4BD7-D758-42E4-827F-F7E7BF335F40}"/>
              </a:ext>
            </a:extLst>
          </p:cNvPr>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CFE4797-1A5E-415C-A345-80587E66E3F1}"/>
              </a:ext>
            </a:extLst>
          </p:cNvPr>
          <p:cNvSpPr>
            <a:spLocks noGrp="1"/>
          </p:cNvSpPr>
          <p:nvPr>
            <p:ph type="dt" sz="half" idx="2"/>
          </p:nvPr>
        </p:nvSpPr>
        <p:spPr>
          <a:xfrm>
            <a:off x="534353" y="9322647"/>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1D8BD707-D9CF-40AE-B4C6-C98DA3205C09}" type="datetimeFigureOut">
              <a:rPr lang="en-US" smtClean="0"/>
              <a:pPr/>
              <a:t>7/8/2019</a:t>
            </a:fld>
            <a:endParaRPr lang="en-US"/>
          </a:p>
        </p:txBody>
      </p:sp>
      <p:sp>
        <p:nvSpPr>
          <p:cNvPr id="5" name="Footer Placeholder 4">
            <a:extLst>
              <a:ext uri="{FF2B5EF4-FFF2-40B4-BE49-F238E27FC236}">
                <a16:creationId xmlns:a16="http://schemas.microsoft.com/office/drawing/2014/main" id="{DC279A4E-D13C-40F6-872E-48D68AE21C78}"/>
              </a:ext>
            </a:extLst>
          </p:cNvPr>
          <p:cNvSpPr>
            <a:spLocks noGrp="1"/>
          </p:cNvSpPr>
          <p:nvPr>
            <p:ph type="ftr" sz="quarter" idx="3"/>
          </p:nvPr>
        </p:nvSpPr>
        <p:spPr>
          <a:xfrm>
            <a:off x="2574608" y="9322647"/>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729BEDE-F9C2-499D-BC55-C08149AE2180}"/>
              </a:ext>
            </a:extLst>
          </p:cNvPr>
          <p:cNvSpPr>
            <a:spLocks noGrp="1"/>
          </p:cNvSpPr>
          <p:nvPr>
            <p:ph type="sldNum" sz="quarter" idx="4"/>
          </p:nvPr>
        </p:nvSpPr>
        <p:spPr>
          <a:xfrm>
            <a:off x="5489258" y="9322647"/>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150310719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microsoft.com/office/2007/relationships/hdphoto" Target="../media/hdphoto1.wdp"/><Relationship Id="rId7" Type="http://schemas.openxmlformats.org/officeDocument/2006/relationships/image" Target="../media/image5.jpeg"/><Relationship Id="rId12" Type="http://schemas.openxmlformats.org/officeDocument/2006/relationships/image" Target="../media/image10.jpeg"/><Relationship Id="rId17" Type="http://schemas.openxmlformats.org/officeDocument/2006/relationships/image" Target="../media/image15.jpg"/><Relationship Id="rId2" Type="http://schemas.openxmlformats.org/officeDocument/2006/relationships/image" Target="../media/image1.png"/><Relationship Id="rId16" Type="http://schemas.openxmlformats.org/officeDocument/2006/relationships/image" Target="../media/image14.jpe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5" Type="http://schemas.openxmlformats.org/officeDocument/2006/relationships/image" Target="../media/image13.jpg"/><Relationship Id="rId10" Type="http://schemas.openxmlformats.org/officeDocument/2006/relationships/image" Target="../media/image8.jpeg"/><Relationship Id="rId4" Type="http://schemas.openxmlformats.org/officeDocument/2006/relationships/image" Target="../media/image2.jpeg"/><Relationship Id="rId9" Type="http://schemas.openxmlformats.org/officeDocument/2006/relationships/image" Target="../media/image7.jpe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0000"/>
            <a:lum/>
            <a:extLst>
              <a:ext uri="{BEBA8EAE-BF5A-486C-A8C5-ECC9F3942E4B}">
                <a14:imgProps xmlns:a14="http://schemas.microsoft.com/office/drawing/2010/main">
                  <a14:imgLayer r:embed="rId3">
                    <a14:imgEffect>
                      <a14:artisticBlur/>
                    </a14:imgEffect>
                  </a14:imgLayer>
                </a14:imgProps>
              </a:ext>
            </a:extLst>
          </a:blip>
          <a:srcRect/>
          <a:stretch>
            <a:fillRect t="-2000" b="-2000"/>
          </a:stretch>
        </a:blipFill>
        <a:effectLst/>
      </p:bgPr>
    </p:bg>
    <p:spTree>
      <p:nvGrpSpPr>
        <p:cNvPr id="1" name=""/>
        <p:cNvGrpSpPr/>
        <p:nvPr/>
      </p:nvGrpSpPr>
      <p:grpSpPr>
        <a:xfrm>
          <a:off x="0" y="0"/>
          <a:ext cx="0" cy="0"/>
          <a:chOff x="0" y="0"/>
          <a:chExt cx="0" cy="0"/>
        </a:xfrm>
      </p:grpSpPr>
      <p:sp>
        <p:nvSpPr>
          <p:cNvPr id="11" name="Rectangle 10"/>
          <p:cNvSpPr/>
          <p:nvPr/>
        </p:nvSpPr>
        <p:spPr>
          <a:xfrm>
            <a:off x="0" y="4413494"/>
            <a:ext cx="7772400" cy="3600986"/>
          </a:xfrm>
          <a:prstGeom prst="rect">
            <a:avLst/>
          </a:prstGeom>
          <a:noFill/>
          <a:ln>
            <a:noFill/>
          </a:ln>
        </p:spPr>
        <p:txBody>
          <a:bodyPr wrap="square" anchor="ctr">
            <a:spAutoFit/>
          </a:bodyPr>
          <a:lstStyle/>
          <a:p>
            <a:pPr algn="ctr"/>
            <a:r>
              <a:rPr lang="en-US" sz="1200" b="1" dirty="0">
                <a:solidFill>
                  <a:srgbClr val="002060"/>
                </a:solidFill>
                <a:latin typeface="Century Gothic" panose="020B0502020202020204" pitchFamily="34" charset="0"/>
              </a:rPr>
              <a:t>Come see this rare I'On CANAL FRONT home w/ ELEVATOR. There's a private MOTHER-IN-LAW suite above the oversized garage via back steps that has its own balcony overlooking the streets of I'On w/ peaks of East Lake. Home is designed by Phil Clarke. Bright &amp; open first floor is centered around a gourmet kitchen complete w/ a large quartz top island,5 burner fisher/</a:t>
            </a:r>
            <a:r>
              <a:rPr lang="en-US" sz="1200" b="1" dirty="0" err="1">
                <a:solidFill>
                  <a:srgbClr val="002060"/>
                </a:solidFill>
                <a:latin typeface="Century Gothic" panose="020B0502020202020204" pitchFamily="34" charset="0"/>
              </a:rPr>
              <a:t>paykel</a:t>
            </a:r>
            <a:r>
              <a:rPr lang="en-US" sz="1200" b="1" dirty="0">
                <a:solidFill>
                  <a:srgbClr val="002060"/>
                </a:solidFill>
                <a:latin typeface="Century Gothic" panose="020B0502020202020204" pitchFamily="34" charset="0"/>
              </a:rPr>
              <a:t> oven &amp; stainless appliances. Generous cabinets &amp; a large pantry. The kitchen also features a three-story drop ceiling &amp; opens to a private courtyard &amp; spacious family room overlooking the canal w/breathtaking views There are 10 &amp; 11-foot ceilings throughout w/ crown moldings, over-sized windows &amp; a stereo/speaker system. 1st floor includes flex room/dining/office, laundry, mudroom. An elevator leads to 2nd floor where you'll find the large master bedroom w/ luxury bath and his &amp; her closets &amp; a private balcony. Down the hall are two guest rooms &amp; a full bath. There is a fabulous office space w/ wainscoting &amp; great light. Enter the third floor to find another guest room w/ bath, a large entertaining room w/ a wet bar overlooking the canal &amp; West Lake. Great views from all balconies. There are two climate-controlled attic spaces w/ spray foam insulation &amp; ample storage. Throughout the home are beautiful plantation shutters &amp; Hunter Douglas remote control blinds. The A/C is a three-zone system keeping everyone comfortable. The wide white oak hardwood floors are in perfect condition. Outside welcomes you to lounge on the comfortable porch dining al fresco on the canal. The pretty Koi pond w/ the sound of flowing water &amp; roses greet you as you relax by the serene view of the turtles meandering in the canal. The beautiful landscaping and butterfly garden has an irrigation system. Buyers to pay .15% (.0015 x sales price) transfer fee to the I'On assembly at closing.</a:t>
            </a:r>
          </a:p>
        </p:txBody>
      </p:sp>
      <p:sp>
        <p:nvSpPr>
          <p:cNvPr id="12" name="Rectangle 11"/>
          <p:cNvSpPr/>
          <p:nvPr/>
        </p:nvSpPr>
        <p:spPr>
          <a:xfrm>
            <a:off x="8610600" y="5497917"/>
            <a:ext cx="3110006" cy="2031325"/>
          </a:xfrm>
          <a:prstGeom prst="rect">
            <a:avLst/>
          </a:prstGeom>
        </p:spPr>
        <p:txBody>
          <a:bodyPr wrap="square">
            <a:spAutoFit/>
          </a:bodyPr>
          <a:lstStyle/>
          <a:p>
            <a:pPr marL="342900" indent="-342900">
              <a:buFont typeface="Arial" pitchFamily="34" charset="0"/>
              <a:buChar char="•"/>
            </a:pPr>
            <a:r>
              <a:rPr lang="en-US" sz="1800" dirty="0">
                <a:effectLst>
                  <a:outerShdw blurRad="38100" dist="38100" dir="2700000" algn="tl">
                    <a:srgbClr val="000000">
                      <a:alpha val="43137"/>
                    </a:srgbClr>
                  </a:outerShdw>
                </a:effectLst>
                <a:latin typeface="Century Gothic" pitchFamily="34" charset="0"/>
              </a:rPr>
              <a:t>Asking $1,200,000</a:t>
            </a:r>
          </a:p>
          <a:p>
            <a:pPr marL="342900" indent="-342900">
              <a:buFont typeface="Arial" pitchFamily="34" charset="0"/>
              <a:buChar char="•"/>
            </a:pPr>
            <a:r>
              <a:rPr lang="en-US" sz="1800" dirty="0">
                <a:effectLst>
                  <a:outerShdw blurRad="38100" dist="38100" dir="2700000" algn="tl">
                    <a:srgbClr val="000000">
                      <a:alpha val="43137"/>
                    </a:srgbClr>
                  </a:outerShdw>
                </a:effectLst>
                <a:latin typeface="Century Gothic" pitchFamily="34" charset="0"/>
              </a:rPr>
              <a:t>MLS# 17023051</a:t>
            </a:r>
          </a:p>
          <a:p>
            <a:pPr marL="342900" indent="-342900">
              <a:buFont typeface="Arial" pitchFamily="34" charset="0"/>
              <a:buChar char="•"/>
            </a:pPr>
            <a:r>
              <a:rPr lang="en-US" sz="1800" dirty="0">
                <a:effectLst>
                  <a:outerShdw blurRad="38100" dist="38100" dir="2700000" algn="tl">
                    <a:srgbClr val="000000">
                      <a:alpha val="43137"/>
                    </a:srgbClr>
                  </a:outerShdw>
                </a:effectLst>
                <a:latin typeface="Century Gothic" pitchFamily="34" charset="0"/>
              </a:rPr>
              <a:t>3,692  </a:t>
            </a:r>
            <a:r>
              <a:rPr lang="en-US" sz="1800" dirty="0" err="1">
                <a:effectLst>
                  <a:outerShdw blurRad="38100" dist="38100" dir="2700000" algn="tl">
                    <a:srgbClr val="000000">
                      <a:alpha val="43137"/>
                    </a:srgbClr>
                  </a:outerShdw>
                </a:effectLst>
                <a:latin typeface="Century Gothic" pitchFamily="34" charset="0"/>
              </a:rPr>
              <a:t>SqFt</a:t>
            </a:r>
            <a:endParaRPr lang="en-US" sz="1800" dirty="0">
              <a:effectLst>
                <a:outerShdw blurRad="38100" dist="38100" dir="2700000" algn="tl">
                  <a:srgbClr val="000000">
                    <a:alpha val="43137"/>
                  </a:srgbClr>
                </a:outerShdw>
              </a:effectLst>
              <a:latin typeface="Century Gothic" pitchFamily="34" charset="0"/>
            </a:endParaRPr>
          </a:p>
          <a:p>
            <a:pPr marL="342900" indent="-342900">
              <a:buFont typeface="Arial" pitchFamily="34" charset="0"/>
              <a:buChar char="•"/>
            </a:pPr>
            <a:r>
              <a:rPr lang="en-US" sz="1800" dirty="0">
                <a:effectLst>
                  <a:outerShdw blurRad="38100" dist="38100" dir="2700000" algn="tl">
                    <a:srgbClr val="000000">
                      <a:alpha val="43137"/>
                    </a:srgbClr>
                  </a:outerShdw>
                </a:effectLst>
                <a:latin typeface="Century Gothic" pitchFamily="34" charset="0"/>
              </a:rPr>
              <a:t>4 Bed/3½ Baths</a:t>
            </a:r>
          </a:p>
          <a:p>
            <a:pPr marL="342900" indent="-342900">
              <a:buFont typeface="Arial" pitchFamily="34" charset="0"/>
              <a:buChar char="•"/>
            </a:pPr>
            <a:r>
              <a:rPr lang="en-US" sz="1800" dirty="0">
                <a:effectLst>
                  <a:outerShdw blurRad="38100" dist="38100" dir="2700000" algn="tl">
                    <a:srgbClr val="000000">
                      <a:alpha val="43137"/>
                    </a:srgbClr>
                  </a:outerShdw>
                </a:effectLst>
                <a:latin typeface="Century Gothic" pitchFamily="34" charset="0"/>
              </a:rPr>
              <a:t>Short Drive to Historic Downtown Charleston &amp; Beaches</a:t>
            </a:r>
          </a:p>
        </p:txBody>
      </p:sp>
      <p:pic>
        <p:nvPicPr>
          <p:cNvPr id="22" name="Picture 21"/>
          <p:cNvPicPr>
            <a:picLocks/>
          </p:cNvPicPr>
          <p:nvPr/>
        </p:nvPicPr>
        <p:blipFill>
          <a:blip r:embed="rId4" cstate="print">
            <a:extLst>
              <a:ext uri="{28A0092B-C50C-407E-A947-70E740481C1C}">
                <a14:useLocalDpi xmlns:a14="http://schemas.microsoft.com/office/drawing/2010/main" val="0"/>
              </a:ext>
            </a:extLst>
          </a:blip>
          <a:srcRect/>
          <a:stretch/>
        </p:blipFill>
        <p:spPr>
          <a:xfrm>
            <a:off x="86679" y="8130107"/>
            <a:ext cx="1363980" cy="914400"/>
          </a:xfrm>
          <a:prstGeom prst="rect">
            <a:avLst/>
          </a:prstGeom>
          <a:ln>
            <a:noFill/>
          </a:ln>
          <a:effectLst>
            <a:outerShdw blurRad="292100" dist="139700" dir="2700000" algn="tl" rotWithShape="0">
              <a:srgbClr val="333333">
                <a:alpha val="65000"/>
              </a:srgbClr>
            </a:outerShdw>
          </a:effectLst>
        </p:spPr>
      </p:pic>
      <p:pic>
        <p:nvPicPr>
          <p:cNvPr id="23" name="Picture 22"/>
          <p:cNvPicPr>
            <a:picLocks/>
          </p:cNvPicPr>
          <p:nvPr/>
        </p:nvPicPr>
        <p:blipFill>
          <a:blip r:embed="rId5" cstate="print">
            <a:extLst>
              <a:ext uri="{28A0092B-C50C-407E-A947-70E740481C1C}">
                <a14:useLocalDpi xmlns:a14="http://schemas.microsoft.com/office/drawing/2010/main" val="0"/>
              </a:ext>
            </a:extLst>
          </a:blip>
          <a:srcRect/>
          <a:stretch/>
        </p:blipFill>
        <p:spPr>
          <a:xfrm>
            <a:off x="4557430" y="8130107"/>
            <a:ext cx="1369695" cy="914400"/>
          </a:xfrm>
          <a:prstGeom prst="rect">
            <a:avLst/>
          </a:prstGeom>
          <a:ln>
            <a:noFill/>
          </a:ln>
          <a:effectLst>
            <a:outerShdw blurRad="292100" dist="139700" dir="2700000" algn="tl" rotWithShape="0">
              <a:srgbClr val="333333">
                <a:alpha val="65000"/>
              </a:srgbClr>
            </a:outerShdw>
          </a:effectLst>
        </p:spPr>
      </p:pic>
      <p:pic>
        <p:nvPicPr>
          <p:cNvPr id="24" name="Picture 23"/>
          <p:cNvPicPr>
            <a:picLocks/>
          </p:cNvPicPr>
          <p:nvPr/>
        </p:nvPicPr>
        <p:blipFill>
          <a:blip r:embed="rId6" cstate="print">
            <a:extLst>
              <a:ext uri="{28A0092B-C50C-407E-A947-70E740481C1C}">
                <a14:useLocalDpi xmlns:a14="http://schemas.microsoft.com/office/drawing/2010/main" val="0"/>
              </a:ext>
            </a:extLst>
          </a:blip>
          <a:srcRect/>
          <a:stretch/>
        </p:blipFill>
        <p:spPr>
          <a:xfrm>
            <a:off x="3575298" y="8130107"/>
            <a:ext cx="601327" cy="914400"/>
          </a:xfrm>
          <a:prstGeom prst="rect">
            <a:avLst/>
          </a:prstGeom>
          <a:ln>
            <a:noFill/>
          </a:ln>
          <a:effectLst>
            <a:outerShdw blurRad="292100" dist="139700" dir="2700000" algn="tl" rotWithShape="0">
              <a:srgbClr val="333333">
                <a:alpha val="65000"/>
              </a:srgbClr>
            </a:outerShdw>
          </a:effectLst>
        </p:spPr>
      </p:pic>
      <p:pic>
        <p:nvPicPr>
          <p:cNvPr id="25" name="Picture 24"/>
          <p:cNvPicPr>
            <a:picLocks/>
          </p:cNvPicPr>
          <p:nvPr/>
        </p:nvPicPr>
        <p:blipFill>
          <a:blip r:embed="rId7" cstate="print">
            <a:extLst>
              <a:ext uri="{28A0092B-C50C-407E-A947-70E740481C1C}">
                <a14:useLocalDpi xmlns:a14="http://schemas.microsoft.com/office/drawing/2010/main" val="0"/>
              </a:ext>
            </a:extLst>
          </a:blip>
          <a:srcRect/>
          <a:stretch/>
        </p:blipFill>
        <p:spPr>
          <a:xfrm>
            <a:off x="6307930" y="8130744"/>
            <a:ext cx="1368742" cy="913763"/>
          </a:xfrm>
          <a:prstGeom prst="rect">
            <a:avLst/>
          </a:prstGeom>
          <a:ln>
            <a:noFill/>
          </a:ln>
          <a:effectLst>
            <a:outerShdw blurRad="292100" dist="139700" dir="2700000" algn="tl" rotWithShape="0">
              <a:srgbClr val="333333">
                <a:alpha val="65000"/>
              </a:srgbClr>
            </a:outerShdw>
          </a:effectLst>
        </p:spPr>
      </p:pic>
      <p:pic>
        <p:nvPicPr>
          <p:cNvPr id="26" name="Picture 25"/>
          <p:cNvPicPr>
            <a:picLocks/>
          </p:cNvPicPr>
          <p:nvPr/>
        </p:nvPicPr>
        <p:blipFill>
          <a:blip r:embed="rId8" cstate="print">
            <a:extLst>
              <a:ext uri="{28A0092B-C50C-407E-A947-70E740481C1C}">
                <a14:useLocalDpi xmlns:a14="http://schemas.microsoft.com/office/drawing/2010/main" val="0"/>
              </a:ext>
            </a:extLst>
          </a:blip>
          <a:srcRect/>
          <a:stretch/>
        </p:blipFill>
        <p:spPr>
          <a:xfrm>
            <a:off x="1831464" y="8130744"/>
            <a:ext cx="1363029" cy="913763"/>
          </a:xfrm>
          <a:prstGeom prst="rect">
            <a:avLst/>
          </a:prstGeom>
          <a:ln>
            <a:noFill/>
          </a:ln>
          <a:effectLst>
            <a:outerShdw blurRad="292100" dist="139700" dir="2700000" algn="tl" rotWithShape="0">
              <a:srgbClr val="333333">
                <a:alpha val="65000"/>
              </a:srgbClr>
            </a:outerShdw>
          </a:effectLst>
        </p:spPr>
      </p:pic>
      <p:sp>
        <p:nvSpPr>
          <p:cNvPr id="29" name="Title 1"/>
          <p:cNvSpPr txBox="1">
            <a:spLocks/>
          </p:cNvSpPr>
          <p:nvPr/>
        </p:nvSpPr>
        <p:spPr>
          <a:xfrm>
            <a:off x="0" y="0"/>
            <a:ext cx="7757718" cy="455908"/>
          </a:xfrm>
          <a:prstGeom prst="rect">
            <a:avLst/>
          </a:prstGeom>
        </p:spPr>
        <p:txBody>
          <a:bodyPr vert="horz" lIns="91440" tIns="45720" rIns="91440" bIns="45720" rtlCol="0" anchor="t" anchorCtr="0">
            <a:noAutofit/>
          </a:bodyPr>
          <a:lstStyle>
            <a:lvl1pPr algn="l" defTabSz="914400" rtl="0" eaLnBrk="1" latinLnBrk="0" hangingPunct="1">
              <a:spcBef>
                <a:spcPts val="0"/>
              </a:spcBef>
              <a:buNone/>
              <a:defRPr kumimoji="0" lang="en-US" sz="6000" b="1" i="0" u="none" strike="noStrike" kern="1200" cap="none" spc="0" normalizeH="0" baseline="0" noProof="0" smtClean="0">
                <a:ln>
                  <a:noFill/>
                </a:ln>
                <a:gradFill>
                  <a:gsLst>
                    <a:gs pos="0">
                      <a:schemeClr val="tx1">
                        <a:alpha val="92000"/>
                      </a:schemeClr>
                    </a:gs>
                    <a:gs pos="45000">
                      <a:schemeClr val="tx1">
                        <a:alpha val="51000"/>
                      </a:schemeClr>
                    </a:gs>
                    <a:gs pos="100000">
                      <a:schemeClr val="tx1"/>
                    </a:gs>
                  </a:gsLst>
                  <a:lin ang="3600000" scaled="0"/>
                </a:gradFill>
                <a:effectLst/>
                <a:uLnTx/>
                <a:uFillTx/>
                <a:latin typeface="+mj-lt"/>
                <a:ea typeface="+mj-ea"/>
                <a:cs typeface="Tunga" pitchFamily="2"/>
              </a:defRPr>
            </a:lvl1pPr>
          </a:lstStyle>
          <a:p>
            <a:pPr algn="ctr"/>
            <a:r>
              <a:rPr lang="en-US" sz="2800" i="1" dirty="0">
                <a:solidFill>
                  <a:srgbClr val="002060"/>
                </a:solidFill>
                <a:latin typeface="Century Gothic" pitchFamily="34" charset="0"/>
              </a:rPr>
              <a:t>On the Canal in I’On!</a:t>
            </a:r>
          </a:p>
        </p:txBody>
      </p:sp>
      <p:pic>
        <p:nvPicPr>
          <p:cNvPr id="38" name="Picture 37">
            <a:extLst>
              <a:ext uri="{FF2B5EF4-FFF2-40B4-BE49-F238E27FC236}">
                <a16:creationId xmlns:a16="http://schemas.microsoft.com/office/drawing/2014/main" id="{B75F0675-B56B-4711-B1F4-0745A6769097}"/>
              </a:ext>
            </a:extLst>
          </p:cNvPr>
          <p:cNvPicPr>
            <a:picLocks/>
          </p:cNvPicPr>
          <p:nvPr/>
        </p:nvPicPr>
        <p:blipFill>
          <a:blip r:embed="rId9" cstate="print">
            <a:extLst>
              <a:ext uri="{28A0092B-C50C-407E-A947-70E740481C1C}">
                <a14:useLocalDpi xmlns:a14="http://schemas.microsoft.com/office/drawing/2010/main" val="0"/>
              </a:ext>
            </a:extLst>
          </a:blip>
          <a:srcRect/>
          <a:stretch/>
        </p:blipFill>
        <p:spPr>
          <a:xfrm>
            <a:off x="77152" y="497925"/>
            <a:ext cx="1369695" cy="913130"/>
          </a:xfrm>
          <a:prstGeom prst="rect">
            <a:avLst/>
          </a:prstGeom>
          <a:ln>
            <a:noFill/>
          </a:ln>
          <a:effectLst>
            <a:outerShdw blurRad="292100" dist="139700" dir="2700000" algn="tl" rotWithShape="0">
              <a:srgbClr val="333333">
                <a:alpha val="65000"/>
              </a:srgbClr>
            </a:outerShdw>
          </a:effectLst>
        </p:spPr>
      </p:pic>
      <p:pic>
        <p:nvPicPr>
          <p:cNvPr id="39" name="Picture 38">
            <a:extLst>
              <a:ext uri="{FF2B5EF4-FFF2-40B4-BE49-F238E27FC236}">
                <a16:creationId xmlns:a16="http://schemas.microsoft.com/office/drawing/2014/main" id="{2F3E5FA4-8B20-44BC-9FCE-48F5EEE1D25D}"/>
              </a:ext>
            </a:extLst>
          </p:cNvPr>
          <p:cNvPicPr>
            <a:picLocks/>
          </p:cNvPicPr>
          <p:nvPr/>
        </p:nvPicPr>
        <p:blipFill>
          <a:blip r:embed="rId10" cstate="print">
            <a:extLst>
              <a:ext uri="{28A0092B-C50C-407E-A947-70E740481C1C}">
                <a14:useLocalDpi xmlns:a14="http://schemas.microsoft.com/office/drawing/2010/main" val="0"/>
              </a:ext>
            </a:extLst>
          </a:blip>
          <a:srcRect/>
          <a:stretch/>
        </p:blipFill>
        <p:spPr>
          <a:xfrm>
            <a:off x="77152" y="1582780"/>
            <a:ext cx="1369695" cy="913130"/>
          </a:xfrm>
          <a:prstGeom prst="rect">
            <a:avLst/>
          </a:prstGeom>
          <a:ln>
            <a:noFill/>
          </a:ln>
          <a:effectLst>
            <a:outerShdw blurRad="292100" dist="139700" dir="2700000" algn="tl" rotWithShape="0">
              <a:srgbClr val="333333">
                <a:alpha val="65000"/>
              </a:srgbClr>
            </a:outerShdw>
          </a:effectLst>
        </p:spPr>
      </p:pic>
      <p:pic>
        <p:nvPicPr>
          <p:cNvPr id="40" name="Picture 39">
            <a:extLst>
              <a:ext uri="{FF2B5EF4-FFF2-40B4-BE49-F238E27FC236}">
                <a16:creationId xmlns:a16="http://schemas.microsoft.com/office/drawing/2014/main" id="{F19F2306-E48C-4EA1-9142-71A929438E9D}"/>
              </a:ext>
            </a:extLst>
          </p:cNvPr>
          <p:cNvPicPr>
            <a:picLocks/>
          </p:cNvPicPr>
          <p:nvPr/>
        </p:nvPicPr>
        <p:blipFill>
          <a:blip r:embed="rId11" cstate="print">
            <a:extLst>
              <a:ext uri="{28A0092B-C50C-407E-A947-70E740481C1C}">
                <a14:useLocalDpi xmlns:a14="http://schemas.microsoft.com/office/drawing/2010/main" val="0"/>
              </a:ext>
            </a:extLst>
          </a:blip>
          <a:srcRect/>
          <a:stretch/>
        </p:blipFill>
        <p:spPr>
          <a:xfrm>
            <a:off x="78586" y="2667000"/>
            <a:ext cx="1366827" cy="914400"/>
          </a:xfrm>
          <a:prstGeom prst="rect">
            <a:avLst/>
          </a:prstGeom>
          <a:ln>
            <a:noFill/>
          </a:ln>
          <a:effectLst>
            <a:outerShdw blurRad="292100" dist="139700" dir="2700000" algn="tl" rotWithShape="0">
              <a:srgbClr val="333333">
                <a:alpha val="65000"/>
              </a:srgbClr>
            </a:outerShdw>
          </a:effectLst>
        </p:spPr>
      </p:pic>
      <p:pic>
        <p:nvPicPr>
          <p:cNvPr id="42" name="Picture 41">
            <a:extLst>
              <a:ext uri="{FF2B5EF4-FFF2-40B4-BE49-F238E27FC236}">
                <a16:creationId xmlns:a16="http://schemas.microsoft.com/office/drawing/2014/main" id="{8F6530CD-9846-45F3-B72D-F18BD576EDCA}"/>
              </a:ext>
            </a:extLst>
          </p:cNvPr>
          <p:cNvPicPr>
            <a:picLocks/>
          </p:cNvPicPr>
          <p:nvPr/>
        </p:nvPicPr>
        <p:blipFill>
          <a:blip r:embed="rId12" cstate="print">
            <a:extLst>
              <a:ext uri="{28A0092B-C50C-407E-A947-70E740481C1C}">
                <a14:useLocalDpi xmlns:a14="http://schemas.microsoft.com/office/drawing/2010/main" val="0"/>
              </a:ext>
            </a:extLst>
          </a:blip>
          <a:srcRect/>
          <a:stretch/>
        </p:blipFill>
        <p:spPr>
          <a:xfrm>
            <a:off x="6325552" y="497290"/>
            <a:ext cx="1369695" cy="914400"/>
          </a:xfrm>
          <a:prstGeom prst="rect">
            <a:avLst/>
          </a:prstGeom>
          <a:ln>
            <a:noFill/>
          </a:ln>
          <a:effectLst>
            <a:outerShdw blurRad="292100" dist="139700" dir="2700000" algn="tl" rotWithShape="0">
              <a:srgbClr val="333333">
                <a:alpha val="65000"/>
              </a:srgbClr>
            </a:outerShdw>
          </a:effectLst>
        </p:spPr>
      </p:pic>
      <p:pic>
        <p:nvPicPr>
          <p:cNvPr id="21" name="Picture 20">
            <a:extLst>
              <a:ext uri="{FF2B5EF4-FFF2-40B4-BE49-F238E27FC236}">
                <a16:creationId xmlns:a16="http://schemas.microsoft.com/office/drawing/2014/main" id="{6A042206-95F0-4717-996A-D309235A6EE5}"/>
              </a:ext>
            </a:extLst>
          </p:cNvPr>
          <p:cNvPicPr>
            <a:picLocks/>
          </p:cNvPicPr>
          <p:nvPr/>
        </p:nvPicPr>
        <p:blipFill>
          <a:blip r:embed="rId13" cstate="print">
            <a:extLst>
              <a:ext uri="{28A0092B-C50C-407E-A947-70E740481C1C}">
                <a14:useLocalDpi xmlns:a14="http://schemas.microsoft.com/office/drawing/2010/main" val="0"/>
              </a:ext>
            </a:extLst>
          </a:blip>
          <a:srcRect/>
          <a:stretch/>
        </p:blipFill>
        <p:spPr>
          <a:xfrm>
            <a:off x="6323647" y="1582145"/>
            <a:ext cx="1371600" cy="914400"/>
          </a:xfrm>
          <a:prstGeom prst="rect">
            <a:avLst/>
          </a:prstGeom>
          <a:ln>
            <a:noFill/>
          </a:ln>
          <a:effectLst>
            <a:outerShdw blurRad="292100" dist="139700" dir="2700000" algn="tl" rotWithShape="0">
              <a:srgbClr val="333333">
                <a:alpha val="65000"/>
              </a:srgbClr>
            </a:outerShdw>
          </a:effectLst>
        </p:spPr>
      </p:pic>
      <p:pic>
        <p:nvPicPr>
          <p:cNvPr id="27" name="Picture 26">
            <a:extLst>
              <a:ext uri="{FF2B5EF4-FFF2-40B4-BE49-F238E27FC236}">
                <a16:creationId xmlns:a16="http://schemas.microsoft.com/office/drawing/2014/main" id="{08A4DE49-33AE-4ABA-BCC4-1F7D0E354D1B}"/>
              </a:ext>
            </a:extLst>
          </p:cNvPr>
          <p:cNvPicPr>
            <a:picLocks/>
          </p:cNvPicPr>
          <p:nvPr/>
        </p:nvPicPr>
        <p:blipFill>
          <a:blip r:embed="rId14" cstate="print">
            <a:extLst>
              <a:ext uri="{28A0092B-C50C-407E-A947-70E740481C1C}">
                <a14:useLocalDpi xmlns:a14="http://schemas.microsoft.com/office/drawing/2010/main" val="0"/>
              </a:ext>
            </a:extLst>
          </a:blip>
          <a:srcRect/>
          <a:stretch/>
        </p:blipFill>
        <p:spPr>
          <a:xfrm>
            <a:off x="6327940" y="2667000"/>
            <a:ext cx="1364918" cy="914400"/>
          </a:xfrm>
          <a:prstGeom prst="rect">
            <a:avLst/>
          </a:prstGeom>
          <a:ln>
            <a:noFill/>
          </a:ln>
          <a:effectLst>
            <a:outerShdw blurRad="292100" dist="139700" dir="2700000" algn="tl" rotWithShape="0">
              <a:srgbClr val="333333">
                <a:alpha val="65000"/>
              </a:srgbClr>
            </a:outerShdw>
          </a:effectLst>
        </p:spPr>
      </p:pic>
      <p:pic>
        <p:nvPicPr>
          <p:cNvPr id="28" name="Picture 27">
            <a:extLst>
              <a:ext uri="{FF2B5EF4-FFF2-40B4-BE49-F238E27FC236}">
                <a16:creationId xmlns:a16="http://schemas.microsoft.com/office/drawing/2014/main" id="{BC624352-86F3-4FD9-9CA3-D993194DE43E}"/>
              </a:ext>
            </a:extLst>
          </p:cNvPr>
          <p:cNvPicPr>
            <a:picLocks noChangeAspect="1"/>
          </p:cNvPicPr>
          <p:nvPr/>
        </p:nvPicPr>
        <p:blipFill>
          <a:blip r:embed="rId15">
            <a:extLst>
              <a:ext uri="{28A0092B-C50C-407E-A947-70E740481C1C}">
                <a14:useLocalDpi xmlns:a14="http://schemas.microsoft.com/office/drawing/2010/main" val="0"/>
              </a:ext>
            </a:extLst>
          </a:blip>
          <a:srcRect/>
          <a:stretch/>
        </p:blipFill>
        <p:spPr>
          <a:xfrm>
            <a:off x="83822" y="9220200"/>
            <a:ext cx="585353" cy="786384"/>
          </a:xfrm>
          <a:prstGeom prst="roundRect">
            <a:avLst/>
          </a:prstGeom>
        </p:spPr>
      </p:pic>
      <p:sp>
        <p:nvSpPr>
          <p:cNvPr id="30" name="Subtitle 2">
            <a:extLst>
              <a:ext uri="{FF2B5EF4-FFF2-40B4-BE49-F238E27FC236}">
                <a16:creationId xmlns:a16="http://schemas.microsoft.com/office/drawing/2014/main" id="{903E6935-C8D8-4C91-A5D8-8607B8EB39BE}"/>
              </a:ext>
            </a:extLst>
          </p:cNvPr>
          <p:cNvSpPr txBox="1">
            <a:spLocks/>
          </p:cNvSpPr>
          <p:nvPr/>
        </p:nvSpPr>
        <p:spPr>
          <a:xfrm>
            <a:off x="669175" y="9220200"/>
            <a:ext cx="5350625" cy="787676"/>
          </a:xfrm>
          <a:prstGeom prst="rect">
            <a:avLst/>
          </a:prstGeom>
        </p:spPr>
        <p:txBody>
          <a:bodyPr vert="horz" lIns="91440" tIns="45720" rIns="91440" bIns="45720" rtlCol="0" anchor="ctr">
            <a:normAutofit fontScale="77500" lnSpcReduction="20000"/>
          </a:bodyPr>
          <a:lstStyle>
            <a:lvl1pPr marL="0" indent="0" algn="l" defTabSz="914400" rtl="0" eaLnBrk="1" latinLnBrk="0" hangingPunct="1">
              <a:spcBef>
                <a:spcPts val="1200"/>
              </a:spcBef>
              <a:spcAft>
                <a:spcPts val="0"/>
              </a:spcAft>
              <a:buClr>
                <a:schemeClr val="accent5"/>
              </a:buClr>
              <a:buFont typeface="Arial" pitchFamily="34" charset="0"/>
              <a:buNone/>
              <a:defRPr sz="2000" b="0" i="1" kern="1200" cap="none" spc="120" baseline="0">
                <a:solidFill>
                  <a:schemeClr val="tx1"/>
                </a:solidFill>
                <a:latin typeface="+mn-lt"/>
                <a:ea typeface="+mn-ea"/>
                <a:cs typeface="Tahoma" pitchFamily="34" charset="0"/>
              </a:defRPr>
            </a:lvl1pPr>
            <a:lvl2pPr marL="4572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2pPr>
            <a:lvl3pPr marL="9144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3pPr>
            <a:lvl4pPr marL="13716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4pPr>
            <a:lvl5pPr marL="18288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5pPr>
            <a:lvl6pPr marL="22860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6pPr>
            <a:lvl7pPr marL="27432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7pPr>
            <a:lvl8pPr marL="32004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8pPr>
            <a:lvl9pPr marL="36576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9pPr>
          </a:lstStyle>
          <a:p>
            <a:r>
              <a:rPr lang="en-US" sz="1800" i="0" dirty="0">
                <a:solidFill>
                  <a:srgbClr val="002060"/>
                </a:solidFill>
                <a:latin typeface="Trebuchet MS" panose="020B0603020202020204" pitchFamily="34" charset="0"/>
              </a:rPr>
              <a:t>Gay Slough</a:t>
            </a:r>
            <a:br>
              <a:rPr lang="en-US" sz="1800" i="0" dirty="0">
                <a:solidFill>
                  <a:srgbClr val="002060"/>
                </a:solidFill>
                <a:latin typeface="Trebuchet MS" panose="020B0603020202020204" pitchFamily="34" charset="0"/>
              </a:rPr>
            </a:br>
            <a:r>
              <a:rPr lang="en-US" sz="1400" i="0" spc="0" dirty="0">
                <a:solidFill>
                  <a:srgbClr val="002060"/>
                </a:solidFill>
                <a:latin typeface="Trebuchet MS" panose="020B0603020202020204" pitchFamily="34" charset="0"/>
                <a:cs typeface="Times New Roman" pitchFamily="18" charset="0"/>
              </a:rPr>
              <a:t>(843) 452-9708</a:t>
            </a:r>
            <a:br>
              <a:rPr lang="en-US" sz="1400" i="0" spc="0" dirty="0">
                <a:solidFill>
                  <a:srgbClr val="002060"/>
                </a:solidFill>
                <a:latin typeface="Trebuchet MS" panose="020B0603020202020204" pitchFamily="34" charset="0"/>
                <a:cs typeface="Times New Roman" pitchFamily="18" charset="0"/>
              </a:rPr>
            </a:br>
            <a:r>
              <a:rPr lang="en-US" sz="1400" i="0" spc="0" dirty="0">
                <a:solidFill>
                  <a:srgbClr val="002060"/>
                </a:solidFill>
                <a:latin typeface="Trebuchet MS" panose="020B0603020202020204" pitchFamily="34" charset="0"/>
                <a:cs typeface="Times New Roman" pitchFamily="18" charset="0"/>
              </a:rPr>
              <a:t>gslough@carolinaone.com</a:t>
            </a:r>
            <a:br>
              <a:rPr lang="en-US" sz="1400" i="0" spc="0" dirty="0">
                <a:solidFill>
                  <a:srgbClr val="002060"/>
                </a:solidFill>
                <a:latin typeface="Trebuchet MS" panose="020B0603020202020204" pitchFamily="34" charset="0"/>
                <a:cs typeface="Times New Roman" pitchFamily="18" charset="0"/>
              </a:rPr>
            </a:br>
            <a:br>
              <a:rPr lang="en-US" sz="1400" i="0" spc="0" dirty="0">
                <a:solidFill>
                  <a:srgbClr val="002060"/>
                </a:solidFill>
                <a:latin typeface="Trebuchet MS" panose="020B0603020202020204" pitchFamily="34" charset="0"/>
                <a:cs typeface="Times New Roman" pitchFamily="18" charset="0"/>
              </a:rPr>
            </a:br>
            <a:r>
              <a:rPr lang="en-US" sz="1200" i="0" spc="0" dirty="0">
                <a:solidFill>
                  <a:srgbClr val="002060"/>
                </a:solidFill>
                <a:latin typeface="Trebuchet MS" panose="020B0603020202020204" pitchFamily="34" charset="0"/>
                <a:cs typeface="Times New Roman" pitchFamily="18" charset="0"/>
              </a:rPr>
              <a:t>Carolina One Real Estate • 195 W Coleman Blvd • Mount Pleasant, SC 29464</a:t>
            </a:r>
          </a:p>
        </p:txBody>
      </p:sp>
      <p:sp>
        <p:nvSpPr>
          <p:cNvPr id="31" name="TextBox 30">
            <a:extLst>
              <a:ext uri="{FF2B5EF4-FFF2-40B4-BE49-F238E27FC236}">
                <a16:creationId xmlns:a16="http://schemas.microsoft.com/office/drawing/2014/main" id="{64BB4F72-2C71-46D2-B272-A75B0D27F7FA}"/>
              </a:ext>
            </a:extLst>
          </p:cNvPr>
          <p:cNvSpPr txBox="1"/>
          <p:nvPr/>
        </p:nvSpPr>
        <p:spPr>
          <a:xfrm>
            <a:off x="6403658" y="9719846"/>
            <a:ext cx="1368742" cy="246221"/>
          </a:xfrm>
          <a:prstGeom prst="rect">
            <a:avLst/>
          </a:prstGeom>
          <a:noFill/>
        </p:spPr>
        <p:txBody>
          <a:bodyPr wrap="square" rtlCol="0">
            <a:spAutoFit/>
          </a:bodyPr>
          <a:lstStyle/>
          <a:p>
            <a:pPr algn="ctr"/>
            <a:r>
              <a:rPr lang="en-US" sz="1000" dirty="0">
                <a:solidFill>
                  <a:srgbClr val="002060"/>
                </a:solidFill>
                <a:latin typeface="Trebuchet MS" panose="020B0603020202020204" pitchFamily="34" charset="0"/>
              </a:rPr>
              <a:t>www.gayslough.com</a:t>
            </a:r>
          </a:p>
        </p:txBody>
      </p:sp>
      <p:pic>
        <p:nvPicPr>
          <p:cNvPr id="32" name="Picture 6" descr="http://www.bobette.net/images/logo.jpg">
            <a:extLst>
              <a:ext uri="{FF2B5EF4-FFF2-40B4-BE49-F238E27FC236}">
                <a16:creationId xmlns:a16="http://schemas.microsoft.com/office/drawing/2014/main" id="{074FA1AB-8291-4EF3-A186-9C02CE356C45}"/>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574143" y="9220200"/>
            <a:ext cx="1027772" cy="546004"/>
          </a:xfrm>
          <a:prstGeom prst="roundRect">
            <a:avLst/>
          </a:prstGeom>
          <a:noFill/>
          <a:extLst>
            <a:ext uri="{909E8E84-426E-40DD-AFC4-6F175D3DCCD1}">
              <a14:hiddenFill xmlns:a14="http://schemas.microsoft.com/office/drawing/2010/main">
                <a:solidFill>
                  <a:srgbClr val="FFFFFF"/>
                </a:solidFill>
              </a14:hiddenFill>
            </a:ext>
          </a:extLst>
        </p:spPr>
      </p:pic>
      <p:pic>
        <p:nvPicPr>
          <p:cNvPr id="5" name="Picture 4"/>
          <p:cNvPicPr>
            <a:picLocks noChangeAspect="1"/>
          </p:cNvPicPr>
          <p:nvPr/>
        </p:nvPicPr>
        <p:blipFill>
          <a:blip r:embed="rId17">
            <a:extLst>
              <a:ext uri="{28A0092B-C50C-407E-A947-70E740481C1C}">
                <a14:useLocalDpi xmlns:a14="http://schemas.microsoft.com/office/drawing/2010/main" val="0"/>
              </a:ext>
            </a:extLst>
          </a:blip>
          <a:srcRect/>
          <a:stretch/>
        </p:blipFill>
        <p:spPr>
          <a:xfrm>
            <a:off x="1576330" y="499431"/>
            <a:ext cx="4619739" cy="3079826"/>
          </a:xfrm>
          <a:prstGeom prst="rect">
            <a:avLst/>
          </a:prstGeom>
          <a:ln>
            <a:noFill/>
          </a:ln>
          <a:effectLst>
            <a:outerShdw blurRad="292100" dist="139700" dir="2700000" algn="tl" rotWithShape="0">
              <a:srgbClr val="333333">
                <a:alpha val="65000"/>
              </a:srgbClr>
            </a:outerShdw>
          </a:effectLst>
        </p:spPr>
      </p:pic>
      <p:sp>
        <p:nvSpPr>
          <p:cNvPr id="2" name="Title 1"/>
          <p:cNvSpPr>
            <a:spLocks noGrp="1"/>
          </p:cNvSpPr>
          <p:nvPr>
            <p:ph type="ctrTitle"/>
          </p:nvPr>
        </p:nvSpPr>
        <p:spPr>
          <a:xfrm>
            <a:off x="1" y="3581400"/>
            <a:ext cx="7757718" cy="675338"/>
          </a:xfrm>
        </p:spPr>
        <p:txBody>
          <a:bodyPr anchor="t">
            <a:noAutofit/>
          </a:bodyPr>
          <a:lstStyle/>
          <a:p>
            <a:r>
              <a:rPr lang="pt-BR" sz="2400" b="1" dirty="0">
                <a:solidFill>
                  <a:srgbClr val="002060"/>
                </a:solidFill>
                <a:latin typeface="Century Gothic" pitchFamily="34" charset="0"/>
              </a:rPr>
              <a:t>59 Krier Lane</a:t>
            </a:r>
            <a:br>
              <a:rPr lang="pt-BR" sz="2400" dirty="0">
                <a:solidFill>
                  <a:srgbClr val="002060"/>
                </a:solidFill>
                <a:latin typeface="Century Gothic" pitchFamily="34" charset="0"/>
              </a:rPr>
            </a:br>
            <a:r>
              <a:rPr lang="en-US" sz="2000" dirty="0">
                <a:solidFill>
                  <a:srgbClr val="002060"/>
                </a:solidFill>
                <a:latin typeface="Century Gothic" pitchFamily="34" charset="0"/>
              </a:rPr>
              <a:t>Mount Pleasant, SC 29464 | MLS# 19018267 | $1,674,000</a:t>
            </a:r>
          </a:p>
        </p:txBody>
      </p:sp>
    </p:spTree>
    <p:extLst>
      <p:ext uri="{BB962C8B-B14F-4D97-AF65-F5344CB8AC3E}">
        <p14:creationId xmlns:p14="http://schemas.microsoft.com/office/powerpoint/2010/main" val="383330304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336</TotalTime>
  <Words>400</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Century Gothic</vt:lpstr>
      <vt:lpstr>Trebuchet MS</vt:lpstr>
      <vt:lpstr>Office Theme</vt:lpstr>
      <vt:lpstr>59 Krier Lane Mount Pleasant, SC 29464 | MLS# 19018267 | $1,674,000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1435 Masthead Dr</dc:title>
  <dc:creator>CVH360</dc:creator>
  <cp:lastModifiedBy>A. Thomas Price</cp:lastModifiedBy>
  <cp:revision>52</cp:revision>
  <dcterms:created xsi:type="dcterms:W3CDTF">2006-08-16T00:00:00Z</dcterms:created>
  <dcterms:modified xsi:type="dcterms:W3CDTF">2019-07-08T19:39:41Z</dcterms:modified>
</cp:coreProperties>
</file>