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5A79"/>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4/25/2016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4/25/2016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9144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0451" y="914400"/>
            <a:ext cx="5626711" cy="375114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149150" y="4665540"/>
            <a:ext cx="5623250" cy="3438996"/>
          </a:xfrm>
        </p:spPr>
        <p:txBody>
          <a:bodyPr anchor="ctr">
            <a:noAutofit/>
          </a:bodyPr>
          <a:lstStyle/>
          <a:p>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GOLF CART COMES WITH THE SALE-CLUB CARTS NEW DESIGN!! Stunning custom built home by Pat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Ilderton</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Contractors. Wonderful open floor plan for perfect island living. Gorgeous custom cabinets in the kitchen with high end appliances including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Thermador</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and Bosch. The breakfast bar is open to the dining room and living room beyond. While cooking for the family or entertaining you can't miss a thing. Fabulous Chef's kitchen. Fantastic hardwood floors throughout the entire house with the exception of one, newly carpeted upstairs bedroom. Beautiful two sided brick fireplace separating the living room and dining room. Custom Bahama shutters to give the house a cozy, island feel while at the same time acting as hurricane shutters. Oversized pantry/laundry room off the kitchen. The upstairs master is gorgeous...with double French Doors leading to a private screened deck. Two other bedrooms are upstairs including a nice nook in the hallway, perfect for a computer for kids to do their homework. Brand new carpet in the upstairs bedroom. There are also accordion hurricane shutters on all doors and </a:t>
            </a:r>
            <a:r>
              <a:rPr lang="en-US" sz="1100" dirty="0" err="1" smtClean="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french</a:t>
            </a:r>
            <a:r>
              <a:rPr lang="en-US" sz="1100" dirty="0" smtClean="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doors. The house is wired for the Invisible Fence for your pets and the house also will convey a generator that hasn't been used. Gorgeous mature yard with tons of plants, flowers and the most amazing fig tree I have every seen. The amenities at Wild Dunes are fantastic. Tennis, golf membership available, multiple pools and the beautiful Beach on the Atlantic Ocean. Great family house but also wonderful second home or vacation rental property.</a:t>
            </a:r>
            <a:endPar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0"/>
            <a:ext cx="7772399" cy="1171424"/>
          </a:xfrm>
        </p:spPr>
        <p:txBody>
          <a:bodyPr anchor="t">
            <a:noAutofit/>
            <a:scene3d>
              <a:camera prst="orthographicFront"/>
              <a:lightRig rig="soft" dir="t">
                <a:rot lat="0" lon="0" rev="17220000"/>
              </a:lightRig>
            </a:scene3d>
            <a:sp3d prstMaterial="softEdge"/>
          </a:bodyPr>
          <a:lstStyle/>
          <a:p>
            <a:pPr algn="r"/>
            <a:r>
              <a:rPr lang="en-US" sz="1800" cap="none" dirty="0">
                <a:ln w="10541" cmpd="sng">
                  <a:solidFill>
                    <a:schemeClr val="tx2">
                      <a:lumMod val="20000"/>
                      <a:lumOff val="80000"/>
                    </a:schemeClr>
                  </a:solidFill>
                  <a:prstDash val="solid"/>
                </a:ln>
                <a:solidFill>
                  <a:schemeClr val="tx2"/>
                </a:solidFill>
                <a:effectLst/>
                <a:latin typeface="Century Gothic" panose="020B0502020202020204" pitchFamily="34" charset="0"/>
              </a:rPr>
              <a:t>59 Morgan Place Drive</a:t>
            </a:r>
            <a:r>
              <a:rPr lang="en-US" sz="1800" cap="none" dirty="0" smtClean="0">
                <a:ln w="10541" cmpd="sng">
                  <a:solidFill>
                    <a:schemeClr val="tx2">
                      <a:lumMod val="20000"/>
                      <a:lumOff val="80000"/>
                    </a:schemeClr>
                  </a:solidFill>
                  <a:prstDash val="solid"/>
                </a:ln>
                <a:solidFill>
                  <a:schemeClr val="tx2"/>
                </a:solidFill>
                <a:effectLst/>
                <a:latin typeface="Century Gothic" panose="020B0502020202020204" pitchFamily="34" charset="0"/>
              </a:rPr>
              <a:t/>
            </a:r>
            <a:br>
              <a:rPr lang="en-US" sz="1800" cap="none" dirty="0" smtClean="0">
                <a:ln w="10541" cmpd="sng">
                  <a:solidFill>
                    <a:schemeClr val="tx2">
                      <a:lumMod val="20000"/>
                      <a:lumOff val="80000"/>
                    </a:schemeClr>
                  </a:solidFill>
                  <a:prstDash val="solid"/>
                </a:ln>
                <a:solidFill>
                  <a:schemeClr val="tx2"/>
                </a:solidFill>
                <a:effectLst/>
                <a:latin typeface="Century Gothic" panose="020B0502020202020204" pitchFamily="34" charset="0"/>
              </a:rPr>
            </a:br>
            <a:r>
              <a:rPr lang="en-US" sz="1200" cap="none" dirty="0">
                <a:ln w="10541" cmpd="sng">
                  <a:solidFill>
                    <a:schemeClr val="tx2">
                      <a:lumMod val="20000"/>
                      <a:lumOff val="80000"/>
                    </a:schemeClr>
                  </a:solidFill>
                  <a:prstDash val="solid"/>
                </a:ln>
                <a:solidFill>
                  <a:schemeClr val="tx2"/>
                </a:solidFill>
                <a:effectLst/>
                <a:latin typeface="Century Gothic" panose="020B0502020202020204" pitchFamily="34" charset="0"/>
              </a:rPr>
              <a:t>Wild Dunes ~ Isle of Palms</a:t>
            </a:r>
            <a:br>
              <a:rPr lang="en-US" sz="1200" cap="none" dirty="0">
                <a:ln w="10541" cmpd="sng">
                  <a:solidFill>
                    <a:schemeClr val="tx2">
                      <a:lumMod val="20000"/>
                      <a:lumOff val="80000"/>
                    </a:schemeClr>
                  </a:solidFill>
                  <a:prstDash val="solid"/>
                </a:ln>
                <a:solidFill>
                  <a:schemeClr val="tx2"/>
                </a:solidFill>
                <a:effectLst/>
                <a:latin typeface="Century Gothic" panose="020B0502020202020204" pitchFamily="34" charset="0"/>
              </a:rPr>
            </a:br>
            <a:r>
              <a:rPr lang="en-US" sz="1200" cap="none" dirty="0">
                <a:ln w="10541" cmpd="sng">
                  <a:solidFill>
                    <a:schemeClr val="tx2">
                      <a:lumMod val="20000"/>
                      <a:lumOff val="80000"/>
                    </a:schemeClr>
                  </a:solidFill>
                  <a:prstDash val="solid"/>
                </a:ln>
                <a:solidFill>
                  <a:schemeClr val="tx2"/>
                </a:solidFill>
                <a:effectLst/>
                <a:latin typeface="Century Gothic" panose="020B0502020202020204" pitchFamily="34" charset="0"/>
              </a:rPr>
              <a:t>MLS# 16005986 ~ $900,000</a:t>
            </a:r>
            <a:endParaRPr lang="en-US" sz="1100" i="1" cap="none" dirty="0">
              <a:ln w="10541" cmpd="sng">
                <a:solidFill>
                  <a:schemeClr val="tx2">
                    <a:lumMod val="20000"/>
                    <a:lumOff val="80000"/>
                  </a:schemeClr>
                </a:solidFill>
                <a:prstDash val="solid"/>
              </a:ln>
              <a:solidFill>
                <a:schemeClr val="tx2"/>
              </a:solidFill>
              <a:effectLst/>
              <a:latin typeface="Century Gothic" panose="020B0502020202020204" pitchFamily="34" charset="0"/>
            </a:endParaRPr>
          </a:p>
        </p:txBody>
      </p:sp>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ANN </a:t>
            </a: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EVANS</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REALTOR, </a:t>
            </a: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ABR</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a:t>
            </a: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884-1800 | Mobile </a:t>
            </a: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 (843) 452-4605</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aevans@carolinaone.com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www.charlestonluxuryrealestate.com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195 W Coleman Blvd</a:t>
              </a:r>
            </a:p>
            <a:p>
              <a:pPr algn="ctr"/>
              <a:r>
                <a:rPr lang="en-US" sz="700" dirty="0">
                  <a:solidFill>
                    <a:schemeClr val="bg1"/>
                  </a:solidFill>
                  <a:latin typeface="Century Gothic" panose="020B0502020202020204" pitchFamily="34" charset="0"/>
                </a:rPr>
                <a:t>Mt Pleasant, SC 29464-3495</a:t>
              </a:r>
              <a:endParaRPr lang="en-US" sz="700" dirty="0">
                <a:solidFill>
                  <a:schemeClr val="bg1"/>
                </a:solidFill>
                <a:latin typeface="Century Gothic" panose="020B0502020202020204" pitchFamily="34" charset="0"/>
              </a:endParaRPr>
            </a:p>
          </p:txBody>
        </p:sp>
      </p:grpSp>
      <p:sp>
        <p:nvSpPr>
          <p:cNvPr id="23" name="Rectangle 22"/>
          <p:cNvSpPr/>
          <p:nvPr/>
        </p:nvSpPr>
        <p:spPr>
          <a:xfrm>
            <a:off x="2150451" y="914400"/>
            <a:ext cx="5626712" cy="400110"/>
          </a:xfrm>
          <a:prstGeom prst="rect">
            <a:avLst/>
          </a:prstGeom>
          <a:gradFill flip="none" rotWithShape="1">
            <a:gsLst>
              <a:gs pos="0">
                <a:srgbClr val="405A79"/>
              </a:gs>
              <a:gs pos="100000">
                <a:srgbClr val="79B8F9">
                  <a:alpha val="0"/>
                </a:srgbClr>
              </a:gs>
              <a:gs pos="50000">
                <a:srgbClr val="79B8FC">
                  <a:alpha val="50000"/>
                </a:srgbClr>
              </a:gs>
            </a:gsLst>
            <a:lin ang="5400000" scaled="1"/>
            <a:tileRect/>
          </a:gradFill>
        </p:spPr>
        <p:txBody>
          <a:bodyPr wrap="square">
            <a:spAutoFit/>
          </a:bodyPr>
          <a:lstStyle/>
          <a:p>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Morgan Creek At Wild Dunes Custom Build</a:t>
            </a:r>
            <a:endPar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0042" y="5829087"/>
            <a:ext cx="2028666" cy="1352444"/>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0042" y="7467706"/>
            <a:ext cx="2028666" cy="1352444"/>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042" y="2550979"/>
            <a:ext cx="2028666" cy="1352444"/>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0042" y="4189599"/>
            <a:ext cx="2029968" cy="1353312"/>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042" y="914400"/>
            <a:ext cx="2025605" cy="1350403"/>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1771149" y="235374"/>
            <a:ext cx="1542549" cy="830997"/>
          </a:xfrm>
          <a:prstGeom prst="rect">
            <a:avLst/>
          </a:prstGeom>
          <a:noFill/>
        </p:spPr>
        <p:txBody>
          <a:bodyPr wrap="square">
            <a:spAutoFit/>
          </a:bodyPr>
          <a:lstStyle/>
          <a:p>
            <a:r>
              <a:rPr lang="en-US" sz="2400" i="1" dirty="0" smtClean="0">
                <a:ln>
                  <a:solidFill>
                    <a:srgbClr val="FFFF00"/>
                  </a:solidFill>
                </a:ln>
                <a:solidFill>
                  <a:srgbClr val="FFFF00"/>
                </a:solidFill>
                <a:effectLst>
                  <a:outerShdw blurRad="50800" dist="38100" dir="5400000" algn="t" rotWithShape="0">
                    <a:schemeClr val="tx2">
                      <a:lumMod val="50000"/>
                      <a:alpha val="40000"/>
                    </a:schemeClr>
                  </a:outerShdw>
                </a:effectLst>
              </a:rPr>
              <a:t>New Price!</a:t>
            </a:r>
          </a:p>
        </p:txBody>
      </p:sp>
      <p:pic>
        <p:nvPicPr>
          <p:cNvPr id="10" name="Picture 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477927" y="8145828"/>
            <a:ext cx="1011483" cy="674322"/>
          </a:xfrm>
          <a:prstGeom prst="rect">
            <a:avLst/>
          </a:prstGeom>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878629" y="8145828"/>
            <a:ext cx="1011483" cy="674322"/>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79331" y="8145828"/>
            <a:ext cx="1011483" cy="674322"/>
          </a:xfrm>
          <a:prstGeom prst="rect">
            <a:avLst/>
          </a:prstGeom>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680035" y="8145828"/>
            <a:ext cx="1011483" cy="674322"/>
          </a:xfrm>
          <a:prstGeom prst="rect">
            <a:avLst/>
          </a:prstGeom>
        </p:spPr>
      </p:pic>
      <p:pic>
        <p:nvPicPr>
          <p:cNvPr id="11" name="Picture 10"/>
          <p:cNvPicPr>
            <a:picLocks noChangeAspect="1"/>
          </p:cNvPicPr>
          <p:nvPr/>
        </p:nvPicPr>
        <p:blipFill rotWithShape="1">
          <a:blip r:embed="rId14" cstate="print">
            <a:extLst>
              <a:ext uri="{28A0092B-C50C-407E-A947-70E740481C1C}">
                <a14:useLocalDpi xmlns:a14="http://schemas.microsoft.com/office/drawing/2010/main" val="0"/>
              </a:ext>
            </a:extLst>
          </a:blip>
          <a:srcRect l="26626" r="13601"/>
          <a:stretch/>
        </p:blipFill>
        <p:spPr>
          <a:xfrm>
            <a:off x="6881893" y="8970360"/>
            <a:ext cx="838200" cy="1047057"/>
          </a:xfrm>
          <a:prstGeom prst="rect">
            <a:avLst/>
          </a:prstGeom>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179</TotalTime>
  <Words>325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59 Morgan Place Drive Wild Dunes ~ Isle of Palms MLS# 16005986 ~ $900,000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2016-04-25T12:36:36Z</dcterms:modified>
</cp:coreProperties>
</file>