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825" y="9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8229599" cy="548505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675779"/>
            <a:ext cx="5943600" cy="3242699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elegant Lowcountry inspired home boasts breathtaking views of the 13th fairway of the Beresford Creek Golf Course and a tranquil marsh. The main home offers 3866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Sqft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4 Bedrooms, 4.5 Baths and the Suite over the detached garage is 705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sqft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has 2 Bedrooms, a Full Bath and large living area with Kitchenette.  You will be mesmerized by the stunning antique reclaimed oak flooring and lovely views! The Kitchen features Sub-Zero Refrigerator/Wolf Appliances, custom cabinetry and range Hood, and a walk-in Pantry complete with rolling ladder to reach everything you need! The Kitchen flows seamlessly into the Dining and Living areas with a bricked fireplace as a focal point. These areas open to an expansive porch with an Outdoor Kitchen overlooking a fabulous saltwater pool. The Master Suite features a Sitting Room, 2 Extra Large Closets, and gorgeous Bath. The Master Bedroom and Bath lead to a private screened-in oasis where you can relax in your very own Charleston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BedSwing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! Each of the 2 spacious Guest Rooms have their own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ensuite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bathrooms.  This home is MOVE IN READY!!!</a:t>
            </a:r>
            <a:endParaRPr lang="en-US" sz="1300" b="1" i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2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498" y="9856534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Luxury New Construction </a:t>
            </a:r>
          </a:p>
          <a:p>
            <a:pPr algn="ctr"/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Daniel Island Open Houses</a:t>
            </a:r>
          </a:p>
          <a:p>
            <a:pPr algn="ctr"/>
            <a:r>
              <a:rPr lang="en-US" sz="2800" b="1" i="1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This Weekend</a:t>
            </a:r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7" y="9224460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267200"/>
            <a:ext cx="8153400" cy="118361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59 Dalton St</a:t>
            </a:r>
            <a:br>
              <a:rPr lang="en-US" sz="2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Saturday May 29, 1:00 - 3:00 PM</a:t>
            </a:r>
            <a:b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Sunday May 30,  12:00 - 3:00 PM</a:t>
            </a:r>
            <a:endParaRPr lang="en-US" sz="1200" cap="none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230445" y="-391179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9019650" y="-5304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9073321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307" y="5675779"/>
            <a:ext cx="2291293" cy="152752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308" y="7394026"/>
            <a:ext cx="2291292" cy="152752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ACE23C-74BA-41D7-97CE-A7FC7032DF81}"/>
              </a:ext>
            </a:extLst>
          </p:cNvPr>
          <p:cNvSpPr/>
          <p:nvPr/>
        </p:nvSpPr>
        <p:spPr>
          <a:xfrm>
            <a:off x="-5110386" y="2888012"/>
            <a:ext cx="4500786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5 Bedrooms, 4.5 Baths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Resort Style Pool and Patio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Exceptional Rental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Rare Double 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Block from Beach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2 Huge Great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Expansive Screened Porches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Separate Grilling and Observatory Decks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Multiple Fireplaces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Short walk to Restaurants &amp; Shopping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316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59 Dalton St Saturday May 29, 1:00 - 3:00 PM Sunday May 30,  12:00 - 3:00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78</cp:revision>
  <dcterms:created xsi:type="dcterms:W3CDTF">2006-08-16T00:00:00Z</dcterms:created>
  <dcterms:modified xsi:type="dcterms:W3CDTF">2021-05-27T12:23:10Z</dcterms:modified>
</cp:coreProperties>
</file>