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968" y="9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7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5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2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2" y="2251499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3464562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3464562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2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400474"/>
            <a:ext cx="4600575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5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5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5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6" y="0"/>
            <a:ext cx="8227588" cy="548505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3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75779"/>
            <a:ext cx="8229599" cy="3242699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elegant Lowcountry inspired home boasts breathtaking views of the 13th fairway of the Beresford Creek Golf Course and a tranquil marsh. The main home offers 3866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Sqft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4 Bedrooms, 4.5 Baths and the Suite over the detached garage is 705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sqft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, has 2 Bedrooms, a Full Bath and large living area with Kitchenette.  You will be mesmerized by the stunning antique reclaimed oak flooring and lovely views! The Kitchen features Sub-Zero Refrigerator/Wolf Appliances, custom cabinetry and range Hood, and a walk-in Pantry complete with rolling ladder to reach everything you need! The Kitchen flows seamlessly into the Dining and Living areas with a bricked fireplace as a focal point. These areas open to an expansive porch with an Outdoor Kitchen overlooking a fabulous saltwater pool. The Master Suite features a Sitting Room, 2 Extra Large Closets, and gorgeous Bath. The Master Bedroom and Bath lead to a private screened-in oasis where you can relax in your very own Charleston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BedSwing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! Each of the 2 spacious Guest Rooms have their own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ensuite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bathrooms.</a:t>
            </a: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home is MOVE IN READY!!!</a:t>
            </a:r>
            <a:endParaRPr lang="en-US" sz="1500" b="1" i="1" dirty="0">
              <a:solidFill>
                <a:schemeClr val="tx2">
                  <a:lumMod val="75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2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4498" y="9856534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"/>
            <a:ext cx="82296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Daniel Island Open House</a:t>
            </a:r>
          </a:p>
          <a:p>
            <a:r>
              <a:rPr lang="en-US" sz="24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Open House Sunday June 13  1:00 - 3:00</a:t>
            </a:r>
          </a:p>
          <a:p>
            <a:r>
              <a:rPr lang="en-US" sz="24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Luxury New Construction - MOVE IN READY!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7" y="9224460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495800"/>
            <a:ext cx="8153400" cy="95501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r"/>
            <a:r>
              <a:rPr lang="en-US" sz="32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59 Dalton Street</a:t>
            </a:r>
            <a:br>
              <a:rPr lang="en-US" sz="2800" cap="none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</a:br>
            <a:r>
              <a:rPr lang="en-US" sz="2400" cap="none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MLS# </a:t>
            </a:r>
            <a:r>
              <a:rPr lang="en-US" sz="2400" cap="none" dirty="0">
                <a:ln w="3175" cmpd="sng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21013732 ~ $3,200,000</a:t>
            </a:r>
            <a:endParaRPr lang="en-US" sz="1200" cap="none" dirty="0">
              <a:ln w="3175" cmpd="sng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230445" y="-391179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9019650" y="-53044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9073321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0" y="5562600"/>
            <a:ext cx="2291293" cy="152752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1" y="7280847"/>
            <a:ext cx="2291292" cy="1527528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ACE23C-74BA-41D7-97CE-A7FC7032DF81}"/>
              </a:ext>
            </a:extLst>
          </p:cNvPr>
          <p:cNvSpPr/>
          <p:nvPr/>
        </p:nvSpPr>
        <p:spPr>
          <a:xfrm>
            <a:off x="-5110386" y="2888012"/>
            <a:ext cx="4500786" cy="181588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5 Bedrooms, 4.5 Baths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Resort Style Pool and Patio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Exceptional Rental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Rare Double 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Block from Beach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2 Huge Great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Expansive Screened Porches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Separate Grilling and Observatory Decks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Multiple Fireplaces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Short walk to Restaurants &amp; Shopping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453</TotalTime>
  <Words>315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Book Antiqua</vt:lpstr>
      <vt:lpstr>IncognitoMeridies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59 Dalton Street MLS# 21013732 ~ $3,200,000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81</cp:revision>
  <dcterms:created xsi:type="dcterms:W3CDTF">2006-08-16T00:00:00Z</dcterms:created>
  <dcterms:modified xsi:type="dcterms:W3CDTF">2021-06-11T13:30:53Z</dcterms:modified>
</cp:coreProperties>
</file>