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5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21" Type="http://schemas.openxmlformats.org/officeDocument/2006/relationships/image" Target="../media/image20.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9449" y="4600448"/>
            <a:ext cx="4703224" cy="3434202"/>
          </a:xfrm>
        </p:spPr>
        <p:txBody>
          <a:bodyPr anchor="ctr">
            <a:noAutofit/>
          </a:bodyPr>
          <a:lstStyle/>
          <a:p>
            <a:r>
              <a:rPr lang="en-US" sz="1300" dirty="0">
                <a:solidFill>
                  <a:schemeClr val="bg1">
                    <a:lumMod val="50000"/>
                  </a:schemeClr>
                </a:solidFill>
                <a:latin typeface="Century Gothic" panose="020B0502020202020204" pitchFamily="34" charset="0"/>
              </a:rPr>
              <a:t>RENOVATED &amp; NO FLOOD INSURANCE REQUIRED! </a:t>
            </a:r>
            <a:r>
              <a:rPr lang="en-US" sz="1300" dirty="0" err="1">
                <a:solidFill>
                  <a:schemeClr val="bg1">
                    <a:lumMod val="50000"/>
                  </a:schemeClr>
                </a:solidFill>
                <a:latin typeface="Century Gothic" panose="020B0502020202020204" pitchFamily="34" charset="0"/>
              </a:rPr>
              <a:t>Tankless</a:t>
            </a:r>
            <a:r>
              <a:rPr lang="en-US" sz="1300" dirty="0">
                <a:solidFill>
                  <a:schemeClr val="bg1">
                    <a:lumMod val="50000"/>
                  </a:schemeClr>
                </a:solidFill>
                <a:latin typeface="Century Gothic" panose="020B0502020202020204" pitchFamily="34" charset="0"/>
              </a:rPr>
              <a:t> Water heater, Roof and HVAC ONLY 2 YEARS OLD, Private in ground Pool . Beautifully RENOVATED Gourmet Kitchen with tall custom cabinets, recessed lighting and custom tiled backsplash. Stainless steel appliances matching perfectly with the custom granite countertop and island against the Travertine Marble Floor. Large brick/ stone gas Fireplace is the perfect addition to the already perfect kitchen. This house is complete with hardwood floors down the hallway &amp; the bedrooms. The master </a:t>
            </a:r>
            <a:r>
              <a:rPr lang="en-US" sz="1300" dirty="0" err="1">
                <a:solidFill>
                  <a:schemeClr val="bg1">
                    <a:lumMod val="50000"/>
                  </a:schemeClr>
                </a:solidFill>
                <a:latin typeface="Century Gothic" panose="020B0502020202020204" pitchFamily="34" charset="0"/>
              </a:rPr>
              <a:t>bdrm</a:t>
            </a:r>
            <a:r>
              <a:rPr lang="en-US" sz="1300" dirty="0">
                <a:solidFill>
                  <a:schemeClr val="bg1">
                    <a:lumMod val="50000"/>
                  </a:schemeClr>
                </a:solidFill>
                <a:latin typeface="Century Gothic" panose="020B0502020202020204" pitchFamily="34" charset="0"/>
              </a:rPr>
              <a:t>/bath has a walk-in closet, granite countertop and tiled shower/whirlpool tub. The additional 3 bedrooms are nicely sized with ceiling fans. The family room has lots of windows with an inviting view of the in-ground pool. Converted garage has its own entry.</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3320" y="461665"/>
            <a:ext cx="4629658" cy="3090732"/>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5923" y="461665"/>
            <a:ext cx="2438400" cy="1415772"/>
          </a:xfrm>
          <a:prstGeom prst="rect">
            <a:avLst/>
          </a:prstGeom>
        </p:spPr>
        <p:txBody>
          <a:bodyPr wrap="square">
            <a:spAutoFit/>
          </a:bodyPr>
          <a:lstStyle/>
          <a:p>
            <a:pPr algn="ctr"/>
            <a:r>
              <a:rPr lang="en-US" sz="18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5 S Basilica Avenue</a:t>
            </a:r>
            <a:br>
              <a:rPr lang="en-US"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br>
            <a:endParaRPr lang="en-US" sz="105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Otranto | Hanahan</a:t>
            </a:r>
          </a:p>
          <a:p>
            <a:pPr algn="ctr"/>
            <a:endPar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2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MLS# 17026129 | $339,000</a:t>
            </a:r>
          </a:p>
          <a:p>
            <a:pPr algn="ctr"/>
            <a:endParaRPr lang="en-US" sz="105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endParaRPr>
          </a:p>
          <a:p>
            <a:pPr algn="ctr"/>
            <a:r>
              <a:rPr lang="en-US" sz="11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4 Bed | 2  Baths | 2,828 </a:t>
            </a:r>
            <a:r>
              <a:rPr lang="en-US" sz="1100" b="1" dirty="0" err="1">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Sq</a:t>
            </a:r>
            <a:r>
              <a:rPr lang="en-US" sz="1100" b="1" dirty="0">
                <a:solidFill>
                  <a:schemeClr val="tx2">
                    <a:lumMod val="75000"/>
                  </a:schemeClr>
                </a:solidFill>
                <a:effectLst>
                  <a:outerShdw blurRad="38100" dist="38100" dir="2700000" algn="tl">
                    <a:srgbClr val="000000">
                      <a:alpha val="43137"/>
                    </a:srgbClr>
                  </a:outerShdw>
                </a:effectLst>
                <a:latin typeface="Century Gothic" panose="020B0502020202020204" pitchFamily="34" charset="0"/>
              </a:rPr>
              <a:t> Ft</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07617" y="1926798"/>
            <a:ext cx="2435011" cy="1625599"/>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980" y="9086014"/>
            <a:ext cx="1436761" cy="657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161253" y="8922514"/>
            <a:ext cx="3455435" cy="984885"/>
          </a:xfrm>
          <a:prstGeom prst="rect">
            <a:avLst/>
          </a:prstGeom>
        </p:spPr>
        <p:txBody>
          <a:bodyPr wrap="square">
            <a:spAutoFit/>
          </a:bodyPr>
          <a:lstStyle/>
          <a:p>
            <a:pPr algn="ctr"/>
            <a:r>
              <a:rPr lang="en-US" sz="1400" b="1" dirty="0">
                <a:latin typeface="Century Gothic" panose="020B0502020202020204" pitchFamily="34" charset="0"/>
              </a:rPr>
              <a:t>Charles Lent</a:t>
            </a:r>
            <a:br>
              <a:rPr lang="en-US" sz="1400" b="1" dirty="0">
                <a:latin typeface="Century Gothic" panose="020B0502020202020204" pitchFamily="34" charset="0"/>
              </a:rPr>
            </a:br>
            <a:r>
              <a:rPr lang="en-US" sz="1100" dirty="0">
                <a:latin typeface="Century Gothic" panose="020B0502020202020204" pitchFamily="34" charset="0"/>
              </a:rPr>
              <a:t>REALTOR, AIC</a:t>
            </a:r>
          </a:p>
          <a:p>
            <a:pPr algn="ctr"/>
            <a:r>
              <a:rPr lang="en-US" sz="1100" dirty="0">
                <a:latin typeface="Century Gothic" panose="020B0502020202020204" pitchFamily="34" charset="0"/>
              </a:rPr>
              <a:t>843-864-6426</a:t>
            </a:r>
          </a:p>
          <a:p>
            <a:pPr algn="ctr"/>
            <a:r>
              <a:rPr lang="en-US" sz="1100" dirty="0">
                <a:solidFill>
                  <a:schemeClr val="tx2"/>
                </a:solidFill>
                <a:latin typeface="Century Gothic" panose="020B0502020202020204" pitchFamily="34" charset="0"/>
              </a:rPr>
              <a:t>charles.lent@agentownedrealty.com</a:t>
            </a:r>
          </a:p>
          <a:p>
            <a:pPr algn="ctr"/>
            <a:r>
              <a:rPr lang="en-US" sz="1100" dirty="0">
                <a:solidFill>
                  <a:schemeClr val="tx2"/>
                </a:solidFill>
                <a:latin typeface="Century Gothic" panose="020B0502020202020204" pitchFamily="34" charset="0"/>
              </a:rPr>
              <a:t>www.charleslentrealty.com </a:t>
            </a:r>
          </a:p>
        </p:txBody>
      </p:sp>
      <p:sp>
        <p:nvSpPr>
          <p:cNvPr id="7" name="Rectangle 6"/>
          <p:cNvSpPr/>
          <p:nvPr/>
        </p:nvSpPr>
        <p:spPr>
          <a:xfrm>
            <a:off x="0" y="9858345"/>
            <a:ext cx="7777940" cy="200055"/>
          </a:xfrm>
          <a:prstGeom prst="rect">
            <a:avLst/>
          </a:prstGeom>
        </p:spPr>
        <p:txBody>
          <a:bodyPr wrap="square">
            <a:spAutoFit/>
          </a:bodyPr>
          <a:lstStyle/>
          <a:p>
            <a:pPr algn="ctr"/>
            <a:r>
              <a:rPr lang="en-US" sz="700" dirty="0">
                <a:latin typeface="Century Gothic" panose="020B0502020202020204" pitchFamily="34" charset="0"/>
              </a:rPr>
              <a:t>AgentOwned Charleston Group | 902 Savannah Hwy | Charleston, SC 29407-7802</a:t>
            </a:r>
          </a:p>
        </p:txBody>
      </p:sp>
      <p:pic>
        <p:nvPicPr>
          <p:cNvPr id="1035" name="Picture 1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9878780"/>
            <a:ext cx="179620" cy="1796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5924" y="3788147"/>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 name="Picture 2" descr="G:\All Web Sites\CVH\flyers\1802ChickasawDr_010615\17693.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11002" y="9033956"/>
            <a:ext cx="542544" cy="7620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0" y="0"/>
            <a:ext cx="7777940" cy="400110"/>
          </a:xfrm>
          <a:prstGeom prst="rect">
            <a:avLst/>
          </a:prstGeom>
        </p:spPr>
        <p:txBody>
          <a:bodyPr wrap="square">
            <a:spAutoFit/>
          </a:bodyPr>
          <a:lstStyle/>
          <a:p>
            <a:pPr algn="ctr"/>
            <a:r>
              <a:rPr lang="en-US" b="1" i="1" dirty="0">
                <a:solidFill>
                  <a:srgbClr val="FF0000"/>
                </a:solidFill>
                <a:effectLst>
                  <a:outerShdw blurRad="38100" dist="38100" dir="2700000" algn="tl">
                    <a:srgbClr val="000000">
                      <a:alpha val="43137"/>
                    </a:srgbClr>
                  </a:outerShdw>
                </a:effectLst>
                <a:latin typeface="Century Gothic" panose="020B0502020202020204" pitchFamily="34" charset="0"/>
              </a:rPr>
              <a:t>Newly Renovated with Pool</a:t>
            </a:r>
            <a:endParaRPr lang="en-US" b="1" i="1" dirty="0">
              <a:solidFill>
                <a:srgbClr val="FF0000"/>
              </a:solidFill>
              <a:effectLst>
                <a:outerShdw blurRad="38100" dist="38100" dir="2700000" algn="tl">
                  <a:srgbClr val="000000">
                    <a:alpha val="43137"/>
                  </a:srgbClr>
                </a:outerShdw>
              </a:effectLst>
            </a:endParaRPr>
          </a:p>
        </p:txBody>
      </p:sp>
      <p:pic>
        <p:nvPicPr>
          <p:cNvPr id="25"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05924" y="4847836"/>
            <a:ext cx="1443523"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05924" y="6967212"/>
            <a:ext cx="1443523"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5924" y="8026900"/>
            <a:ext cx="1443523"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05924" y="5907524"/>
            <a:ext cx="1443523"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52674" y="3788147"/>
            <a:ext cx="1443523"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2674" y="4847835"/>
            <a:ext cx="1443523"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52674" y="6967211"/>
            <a:ext cx="1443523"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252674" y="8026900"/>
            <a:ext cx="1443523"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252674" y="5907523"/>
            <a:ext cx="1443523"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1642612" y="3788147"/>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3179300" y="3788147"/>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9" cstate="print">
            <a:extLst>
              <a:ext uri="{28A0092B-C50C-407E-A947-70E740481C1C}">
                <a14:useLocalDpi xmlns:a14="http://schemas.microsoft.com/office/drawing/2010/main" val="0"/>
              </a:ext>
            </a:extLst>
          </a:blip>
          <a:stretch>
            <a:fillRect/>
          </a:stretch>
        </p:blipFill>
        <p:spPr bwMode="auto">
          <a:xfrm>
            <a:off x="4715988" y="3788147"/>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20" cstate="print">
            <a:extLst>
              <a:ext uri="{28A0092B-C50C-407E-A947-70E740481C1C}">
                <a14:useLocalDpi xmlns:a14="http://schemas.microsoft.com/office/drawing/2010/main" val="0"/>
              </a:ext>
            </a:extLst>
          </a:blip>
          <a:stretch>
            <a:fillRect/>
          </a:stretch>
        </p:blipFill>
        <p:spPr bwMode="auto">
          <a:xfrm>
            <a:off x="2154840" y="8026900"/>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5" name="Picture 6"/>
          <p:cNvPicPr>
            <a:picLocks noChangeAspect="1" noChangeArrowheads="1"/>
          </p:cNvPicPr>
          <p:nvPr/>
        </p:nvPicPr>
        <p:blipFill>
          <a:blip r:embed="rId21" cstate="print">
            <a:extLst>
              <a:ext uri="{28A0092B-C50C-407E-A947-70E740481C1C}">
                <a14:useLocalDpi xmlns:a14="http://schemas.microsoft.com/office/drawing/2010/main" val="0"/>
              </a:ext>
            </a:extLst>
          </a:blip>
          <a:stretch>
            <a:fillRect/>
          </a:stretch>
        </p:blipFill>
        <p:spPr bwMode="auto">
          <a:xfrm>
            <a:off x="4203757" y="8026900"/>
            <a:ext cx="1443524" cy="812299"/>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159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20</cp:revision>
  <dcterms:created xsi:type="dcterms:W3CDTF">2006-08-16T00:00:00Z</dcterms:created>
  <dcterms:modified xsi:type="dcterms:W3CDTF">2017-10-17T13:55:17Z</dcterms:modified>
</cp:coreProperties>
</file>