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78"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1/29/2019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tyler@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5 49th Avenue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Isle of Palms, SC 29451 ~ MLS# 18030917 ~ $1,699,000</a:t>
            </a:r>
          </a:p>
        </p:txBody>
      </p:sp>
      <p:sp>
        <p:nvSpPr>
          <p:cNvPr id="5" name="Rectangle 4"/>
          <p:cNvSpPr/>
          <p:nvPr/>
        </p:nvSpPr>
        <p:spPr>
          <a:xfrm>
            <a:off x="76200" y="76200"/>
            <a:ext cx="7772400" cy="461665"/>
          </a:xfrm>
          <a:prstGeom prst="rect">
            <a:avLst/>
          </a:prstGeom>
        </p:spPr>
        <p:txBody>
          <a:bodyPr wrap="square">
            <a:spAutoFit/>
          </a:bodyPr>
          <a:lstStyle/>
          <a:p>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Steps to the Ocean</a:t>
            </a:r>
            <a:endParaRPr lang="en-US" sz="1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305800" y="1955154"/>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7033184"/>
            <a:ext cx="7772400" cy="2246769"/>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Literally just steps away from the relaxing shores at Isle of Palms, this remodeled contemporary home that sits on a double lot leaves you with many options! A huge, wrap around deck and a balcony off the top floor bedroom both boasts calming, ocean views. The soaring high ceilings compliment the open floor plan with its gourmet kitchen with center island and fireplace in the living room. Lots of windows allow the surf sun to pour in and the layout easily lends itself to outdoor entertaining. You could move in immediately and start making memories today as it is, OR custom build the home of your dreams. Whatever your plan is, do not miss out on this rare chance to be so close to the ocean and a part of this amazing community!</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21" name="Rectangle 20"/>
          <p:cNvSpPr/>
          <p:nvPr/>
        </p:nvSpPr>
        <p:spPr>
          <a:xfrm>
            <a:off x="220280" y="9362981"/>
            <a:ext cx="7331841" cy="830997"/>
          </a:xfrm>
          <a:prstGeom prst="rect">
            <a:avLst/>
          </a:prstGeom>
        </p:spPr>
        <p:txBody>
          <a:bodyPr wrap="square" numCol="2" anchor="ctr">
            <a:spAutoFit/>
          </a:bodyPr>
          <a:lstStyle/>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Beautifully remodeled</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Shiplap</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Gorgeous heart pine floors</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Second row from beach</a:t>
            </a:r>
            <a:endParaRPr lang="en-US" sz="1200" i="1"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The kitchen features marble countertops, abundant cabinet space, a farm house sink, a Thermador gas range with vent, and a subway tile backsplash</a:t>
            </a:r>
          </a:p>
        </p:txBody>
      </p:sp>
      <p:sp>
        <p:nvSpPr>
          <p:cNvPr id="3" name="Rectangle 2">
            <a:extLst>
              <a:ext uri="{FF2B5EF4-FFF2-40B4-BE49-F238E27FC236}">
                <a16:creationId xmlns:a16="http://schemas.microsoft.com/office/drawing/2014/main" id="{677267D5-0176-4194-9FEB-9BA3477A2702}"/>
              </a:ext>
            </a:extLst>
          </p:cNvPr>
          <p:cNvSpPr/>
          <p:nvPr/>
        </p:nvSpPr>
        <p:spPr>
          <a:xfrm>
            <a:off x="2806417" y="10277006"/>
            <a:ext cx="2159567" cy="292388"/>
          </a:xfrm>
          <a:prstGeom prst="rect">
            <a:avLst/>
          </a:prstGeom>
        </p:spPr>
        <p:txBody>
          <a:bodyPr wrap="none">
            <a:spAutoFit/>
          </a:bodyPr>
          <a:lstStyle/>
          <a:p>
            <a:pPr algn="ctr"/>
            <a:r>
              <a:rPr lang="en-US" sz="1300" b="1" dirty="0">
                <a:solidFill>
                  <a:schemeClr val="bg2">
                    <a:lumMod val="25000"/>
                  </a:schemeClr>
                </a:solidFill>
                <a:latin typeface="Palatino Linotype" panose="02040502050505030304" pitchFamily="18" charset="0"/>
                <a:cs typeface="Times New Roman" panose="02020603050405020304" pitchFamily="18" charset="0"/>
              </a:rPr>
              <a:t>Book your viewing today!</a:t>
            </a:r>
          </a:p>
        </p:txBody>
      </p:sp>
      <p:grpSp>
        <p:nvGrpSpPr>
          <p:cNvPr id="10" name="Group 9">
            <a:extLst>
              <a:ext uri="{FF2B5EF4-FFF2-40B4-BE49-F238E27FC236}">
                <a16:creationId xmlns:a16="http://schemas.microsoft.com/office/drawing/2014/main" id="{ECFD56A8-422C-4A38-9627-BC73A398871F}"/>
              </a:ext>
            </a:extLst>
          </p:cNvPr>
          <p:cNvGrpSpPr/>
          <p:nvPr/>
        </p:nvGrpSpPr>
        <p:grpSpPr>
          <a:xfrm>
            <a:off x="208373" y="5355550"/>
            <a:ext cx="7355654" cy="1600200"/>
            <a:chOff x="220279" y="5355550"/>
            <a:chExt cx="7355654" cy="1600200"/>
          </a:xfrm>
        </p:grpSpPr>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20279" y="5355550"/>
              <a:ext cx="2377440" cy="1600200"/>
            </a:xfrm>
            <a:prstGeom prst="rect">
              <a:avLst/>
            </a:prstGeom>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198493" y="5355550"/>
              <a:ext cx="2377440" cy="1600200"/>
            </a:xfrm>
            <a:prstGeom prst="rect">
              <a:avLst/>
            </a:prstGeom>
          </p:spPr>
        </p:pic>
        <p:pic>
          <p:nvPicPr>
            <p:cNvPr id="16" name="Picture 15">
              <a:extLst>
                <a:ext uri="{FF2B5EF4-FFF2-40B4-BE49-F238E27FC236}">
                  <a16:creationId xmlns:a16="http://schemas.microsoft.com/office/drawing/2014/main" id="{01A092B7-C63B-4547-A966-7360DCE03EF0}"/>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09386" y="5355550"/>
              <a:ext cx="2377440" cy="1600200"/>
            </a:xfrm>
            <a:prstGeom prst="rect">
              <a:avLst/>
            </a:prstGeom>
          </p:spPr>
        </p:pic>
      </p:grpSp>
      <p:grpSp>
        <p:nvGrpSpPr>
          <p:cNvPr id="11" name="Group 10">
            <a:extLst>
              <a:ext uri="{FF2B5EF4-FFF2-40B4-BE49-F238E27FC236}">
                <a16:creationId xmlns:a16="http://schemas.microsoft.com/office/drawing/2014/main" id="{6D19C2D3-766E-415C-92A5-E50557EBC527}"/>
              </a:ext>
            </a:extLst>
          </p:cNvPr>
          <p:cNvGrpSpPr/>
          <p:nvPr/>
        </p:nvGrpSpPr>
        <p:grpSpPr>
          <a:xfrm>
            <a:off x="208373" y="10652423"/>
            <a:ext cx="7355654" cy="1600200"/>
            <a:chOff x="220279" y="10652423"/>
            <a:chExt cx="7355654" cy="1600200"/>
          </a:xfrm>
        </p:grpSpPr>
        <p:pic>
          <p:nvPicPr>
            <p:cNvPr id="17" name="Picture 16">
              <a:extLst>
                <a:ext uri="{FF2B5EF4-FFF2-40B4-BE49-F238E27FC236}">
                  <a16:creationId xmlns:a16="http://schemas.microsoft.com/office/drawing/2014/main" id="{8AF8310E-50C7-4698-B852-A436BE81CE0F}"/>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20279" y="10652423"/>
              <a:ext cx="2377440" cy="1600200"/>
            </a:xfrm>
            <a:prstGeom prst="rect">
              <a:avLst/>
            </a:prstGeom>
          </p:spPr>
        </p:pic>
        <p:pic>
          <p:nvPicPr>
            <p:cNvPr id="18" name="Picture 17">
              <a:extLst>
                <a:ext uri="{FF2B5EF4-FFF2-40B4-BE49-F238E27FC236}">
                  <a16:creationId xmlns:a16="http://schemas.microsoft.com/office/drawing/2014/main" id="{1CA50388-1FE9-41ED-A26D-E71AFC82A91E}"/>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198493" y="10652423"/>
              <a:ext cx="2377440" cy="1600200"/>
            </a:xfrm>
            <a:prstGeom prst="rect">
              <a:avLst/>
            </a:prstGeom>
          </p:spPr>
        </p:pic>
        <p:pic>
          <p:nvPicPr>
            <p:cNvPr id="19" name="Picture 18">
              <a:extLst>
                <a:ext uri="{FF2B5EF4-FFF2-40B4-BE49-F238E27FC236}">
                  <a16:creationId xmlns:a16="http://schemas.microsoft.com/office/drawing/2014/main" id="{FDBE3E59-0F21-42EF-B465-4A81DD0D3AB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709386" y="10652423"/>
              <a:ext cx="2377440" cy="1600200"/>
            </a:xfrm>
            <a:prstGeom prst="rect">
              <a:avLst/>
            </a:prstGeom>
          </p:spPr>
        </p:pic>
      </p:gr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212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2019-01-30T02:09:12Z</dcterms:modified>
</cp:coreProperties>
</file>