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8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5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5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6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1" y="2251500"/>
            <a:ext cx="363616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3" y="2251500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1" y="3464563"/>
            <a:ext cx="363616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464563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2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3"/>
            <a:ext cx="2707482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6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6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6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48E0A516-4A74-424D-B47F-C41BC98D3F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620"/>
            <a:ext cx="8229600" cy="547879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228601" y="8929376"/>
            <a:ext cx="7772399" cy="112902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6258" y="5497667"/>
            <a:ext cx="8229599" cy="1949493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Wonderful Island cottage is close to the beach and convenient to many resort amenities. 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3 bedroom 2 bath home is all on one level and has been well maintained with many recent updates such as paint, counter tops and flooring. 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Enjoy the private deck and screened porch for the lazy days on the Island. </a:t>
            </a:r>
            <a:endParaRPr lang="en-US" sz="1600" b="1" i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778524"/>
            <a:ext cx="7772400" cy="707886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5 Twin Oaks Lane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Wild Dunes | Isle of Palms, SC 29451 | MLS# 20013997 | $629,000</a:t>
            </a:r>
            <a:endParaRPr lang="en-US" sz="1200" i="1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015" y="8970051"/>
            <a:ext cx="838139" cy="104767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28601" y="8970668"/>
            <a:ext cx="77723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 Smith</a:t>
            </a:r>
            <a:b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Office - (843) 886-8110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Mobile - (843) 696-7824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darlenesmith@carolinaone.com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DarleneSmithTeam.com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320040" y="9038193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1503 Palm Blvd </a:t>
              </a:r>
              <a:r>
                <a:rPr lang="en-US" sz="700" dirty="0" err="1">
                  <a:solidFill>
                    <a:srgbClr val="10253F"/>
                  </a:solidFill>
                  <a:latin typeface="Century Gothic" panose="020B0502020202020204" pitchFamily="34" charset="0"/>
                </a:rPr>
                <a:t>Ste</a:t>
              </a:r>
              <a:endParaRPr lang="en-US" sz="700" dirty="0">
                <a:solidFill>
                  <a:srgbClr val="10253F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Isle of Palms, SC 29451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6260" y="7620"/>
            <a:ext cx="82295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10253F"/>
                </a:highlight>
              </a:rPr>
              <a:t>3 Bed/2 Bath IOP Cottage</a:t>
            </a:r>
          </a:p>
          <a:p>
            <a:pPr algn="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10253F"/>
                </a:highlight>
              </a:rPr>
              <a:t>Great Location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5F38D1-3C09-476C-9544-C12C023A5A70}"/>
              </a:ext>
            </a:extLst>
          </p:cNvPr>
          <p:cNvSpPr/>
          <p:nvPr/>
        </p:nvSpPr>
        <p:spPr>
          <a:xfrm>
            <a:off x="-5413507" y="2739398"/>
            <a:ext cx="54072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FFFF00"/>
                </a:highlight>
                <a:latin typeface="Century Gothic" panose="020B0502020202020204" pitchFamily="34" charset="0"/>
              </a:rPr>
              <a:t>MOTIVATED SELLER!! REDUCED 150K!</a:t>
            </a:r>
            <a:endParaRPr lang="en-US" sz="2400" b="1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highlight>
                <a:srgbClr val="FFFF00"/>
              </a:highligh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85966" y="7467601"/>
            <a:ext cx="1826761" cy="121615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6873" y="7467601"/>
            <a:ext cx="1828800" cy="121919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E82648F-9EE4-48A7-8EE2-2F88018775A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39904" y="7467601"/>
            <a:ext cx="1828800" cy="121919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6AB4266-2235-4377-8E2D-03E878AFD13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62935" y="7467601"/>
            <a:ext cx="1828800" cy="12192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297</TotalTime>
  <Words>132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5 Twin Oaks Lane Wild Dunes | Isle of Palms, SC 29451 | MLS# 20013997 | $629,000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85</cp:revision>
  <dcterms:created xsi:type="dcterms:W3CDTF">2006-08-16T00:00:00Z</dcterms:created>
  <dcterms:modified xsi:type="dcterms:W3CDTF">2020-05-26T19:30:08Z</dcterms:modified>
</cp:coreProperties>
</file>