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48E0A516-4A74-424D-B47F-C41BC98D3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620"/>
            <a:ext cx="8229600" cy="547879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258" y="5497667"/>
            <a:ext cx="8229599" cy="194949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Wonderful Island cottage is close to the beach and convenient to many resort amenities.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3 bedroom 2 bath home is all on one level and has been well maintained with many recent updates such as paint, counter tops and flooring.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Enjoy the private deck and screened porch for the lazy days on the Island. 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778524"/>
            <a:ext cx="7772400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5 Twin Oaks Lane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Wild Dunes | Isle of Palms, SC 29451 | MLS# 20013997 | $629,000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15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20040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60" y="7620"/>
            <a:ext cx="822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10253F"/>
                </a:highlight>
              </a:rPr>
              <a:t>Great Wild Dunes Cottage</a:t>
            </a:r>
          </a:p>
          <a:p>
            <a:pPr algn="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10253F"/>
                </a:highlight>
              </a:rPr>
              <a:t>Close to Beach and Vacation Rental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-5413507" y="2739398"/>
            <a:ext cx="540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MOTIVATED SELLER!! REDUCED 150K!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5966" y="7467601"/>
            <a:ext cx="1826761" cy="12161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873" y="7467601"/>
            <a:ext cx="1828800" cy="12191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9904" y="7467601"/>
            <a:ext cx="1828800" cy="12191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6AB4266-2235-4377-8E2D-03E878AFD13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2935" y="7467601"/>
            <a:ext cx="1828800" cy="12192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297</TotalTime>
  <Words>133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5 Twin Oaks Lane Wild Dunes | Isle of Palms, SC 29451 | MLS# 20013997 | $629,000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2020-07-30T20:00:51Z</dcterms:modified>
</cp:coreProperties>
</file>