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3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8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0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6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4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9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5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6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5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4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26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8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E0CFE29-825E-4073-B33D-6DFBA098F673}"/>
              </a:ext>
            </a:extLst>
          </p:cNvPr>
          <p:cNvSpPr/>
          <p:nvPr/>
        </p:nvSpPr>
        <p:spPr>
          <a:xfrm>
            <a:off x="8647012" y="1"/>
            <a:ext cx="1493851" cy="4844567"/>
          </a:xfrm>
          <a:prstGeom prst="rect">
            <a:avLst/>
          </a:prstGeom>
          <a:solidFill>
            <a:srgbClr val="329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D16A90-743F-4783-930C-A315DD94EBD7}"/>
              </a:ext>
            </a:extLst>
          </p:cNvPr>
          <p:cNvSpPr/>
          <p:nvPr/>
        </p:nvSpPr>
        <p:spPr>
          <a:xfrm>
            <a:off x="457198" y="4930152"/>
            <a:ext cx="7315202" cy="5128249"/>
          </a:xfrm>
          <a:prstGeom prst="rect">
            <a:avLst/>
          </a:prstGeom>
          <a:solidFill>
            <a:srgbClr val="132B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30381" y="1162019"/>
            <a:ext cx="3767007" cy="2521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57201" y="9075883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1" y="3688331"/>
            <a:ext cx="7315200" cy="12159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6008 Begonia Way</a:t>
            </a:r>
            <a:br>
              <a:rPr lang="en-US" sz="2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Tanner Plantation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Hanahan, SC 29410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MLS# 19032771 | $394,900</a:t>
            </a:r>
            <a:endParaRPr lang="en-US" sz="1600" dirty="0">
              <a:ln w="10541" cmpd="sng">
                <a:noFill/>
                <a:prstDash val="solid"/>
              </a:ln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8" y="4931354"/>
            <a:ext cx="7315198" cy="2936591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LIKE NEW but BETTER </a:t>
            </a:r>
            <a:r>
              <a:rPr lang="en-US" sz="1600">
                <a:solidFill>
                  <a:schemeClr val="bg1"/>
                </a:solidFill>
                <a:latin typeface="Century Gothic" panose="020B0502020202020204" pitchFamily="34" charset="0"/>
              </a:rPr>
              <a:t>with over </a:t>
            </a:r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3,000 </a:t>
            </a:r>
            <a:r>
              <a:rPr lang="en-US" sz="16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sqft</a:t>
            </a:r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, 4 bedrooms, 3 full bathrooms, PLUS a huge bonus room with walk-in closet, first floor guest suite, living room/office, dining room, screen porch, fenced yard, two-car garage and every upgrade you could want including: *Laminate Hardwood Flooring Throughout the First Floor (Less Guest Suite) *Granite Countertops *Upgraded White Cabinets with Crown Molding and Glass Fronts *Gourmet Stainless Steel Appliance Package *Architectural Roof *Deluxe Master Bathroom with Double Sinks, Oversized Shower and Tub *Ceramic Tile in Baths and Laundry *Irrigation *Pre-Wires Throughout *Upgraded Fixtures and Lighting *Community Pool *Community Playpark *Awesome Shopping a Short Walk Away *Top Rated Schools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00455" y="123082"/>
            <a:ext cx="42232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$130/sf in Tanner Plantation</a:t>
            </a:r>
          </a:p>
          <a:p>
            <a:pPr algn="ctr"/>
            <a:r>
              <a:rPr lang="en-US" sz="24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Move In Ready</a:t>
            </a:r>
          </a:p>
        </p:txBody>
      </p:sp>
      <p:sp>
        <p:nvSpPr>
          <p:cNvPr id="5" name="Diagonal Stripe 4"/>
          <p:cNvSpPr/>
          <p:nvPr/>
        </p:nvSpPr>
        <p:spPr>
          <a:xfrm rot="5400000">
            <a:off x="4120464" y="1156354"/>
            <a:ext cx="1871259" cy="1882588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4260511" y="1505972"/>
            <a:ext cx="20970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Sun 12-3</a:t>
            </a:r>
          </a:p>
          <a:p>
            <a:pPr algn="ctr"/>
            <a:r>
              <a:rPr lang="en-US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$50 Gift Card Drawing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9249921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84582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8" y="3688331"/>
            <a:ext cx="1544362" cy="103388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3718" y="2497502"/>
            <a:ext cx="154868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8" y="2500766"/>
            <a:ext cx="1543257" cy="103314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8" y="1312462"/>
            <a:ext cx="1544362" cy="103388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3718" y="123082"/>
            <a:ext cx="154868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8" y="123082"/>
            <a:ext cx="154868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3727" y="3686891"/>
            <a:ext cx="1548673" cy="103676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53957" y="1320414"/>
            <a:ext cx="1518443" cy="101653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2028893" y="9189820"/>
            <a:ext cx="3968496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 H. Kandik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 (843) 814-5137 | O (843) 603-4659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Meg@HolyCityRE.com | </a:t>
            </a:r>
            <a:r>
              <a:rPr lang="en-U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www.holycityre.com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30633" y="9772650"/>
            <a:ext cx="3967078" cy="215444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Bennett Construction &amp; Realty </a:t>
            </a:r>
            <a:r>
              <a:rPr lang="en-US" sz="800" b="1">
                <a:solidFill>
                  <a:schemeClr val="bg1"/>
                </a:solidFill>
                <a:latin typeface="Century Gothic" panose="020B0502020202020204" pitchFamily="34" charset="0"/>
              </a:rPr>
              <a:t>| 792 Folly Rd | </a:t>
            </a:r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Charleston, SC 29412</a:t>
            </a:r>
            <a:endParaRPr lang="en-US" sz="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390" y="9176084"/>
            <a:ext cx="806823" cy="82296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98"/>
          <a:stretch/>
        </p:blipFill>
        <p:spPr>
          <a:xfrm>
            <a:off x="1425389" y="9176084"/>
            <a:ext cx="804672" cy="812010"/>
          </a:xfrm>
          <a:prstGeom prst="flowChartConnector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E57DE00-C3F1-48F2-97FC-99CE5EC5A7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615170"/>
            <a:ext cx="1560574" cy="1044735"/>
          </a:xfrm>
          <a:prstGeom prst="ellipse">
            <a:avLst/>
          </a:prstGeom>
          <a:ln w="3175" cap="rnd">
            <a:solidFill>
              <a:srgbClr val="329F58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4878FBC-E114-462C-9848-FB9034E8769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617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47D0364-6955-4CF2-9838-703C204336D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901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5DBCD41-0B02-4E6A-9545-2AC24DEE6D3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185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E02F4C2-06F0-44B8-954E-7C39DC25F197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7469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8D91659-E1CF-44BA-85D6-A5BAE2CF5939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7533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635</TotalTime>
  <Words>223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Trebuchet MS</vt:lpstr>
      <vt:lpstr>Office Theme</vt:lpstr>
      <vt:lpstr>6008 Begonia Way Tanner Plantation Hanahan, SC 29410 MLS# 19032771 | $394,900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108</cp:revision>
  <dcterms:created xsi:type="dcterms:W3CDTF">2006-08-16T00:00:00Z</dcterms:created>
  <dcterms:modified xsi:type="dcterms:W3CDTF">2020-02-20T13:15:14Z</dcterms:modified>
</cp:coreProperties>
</file>