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700" y="90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5516254" cy="4137191"/>
          </a:xfrm>
          <a:prstGeom prst="rect">
            <a:avLst/>
          </a:prstGeom>
          <a:ln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7467600" y="8680416"/>
            <a:ext cx="7315198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288" y="5244811"/>
            <a:ext cx="5648944" cy="3352801"/>
          </a:xfrm>
        </p:spPr>
        <p:txBody>
          <a:bodyPr anchor="ctr">
            <a:noAutofit/>
          </a:bodyPr>
          <a:lstStyle/>
          <a:p>
            <a:pPr>
              <a:lnSpc>
                <a:spcPct val="125000"/>
              </a:lnSpc>
              <a:spcBef>
                <a:spcPts val="200"/>
              </a:spcBef>
            </a:pP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1Bed/1bath Top Floor Unit</a:t>
            </a:r>
          </a:p>
          <a:p>
            <a:pPr>
              <a:lnSpc>
                <a:spcPct val="125000"/>
              </a:lnSpc>
              <a:spcBef>
                <a:spcPts val="200"/>
              </a:spcBef>
            </a:pP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Bright and Open Floor Plan</a:t>
            </a:r>
          </a:p>
          <a:p>
            <a:pPr>
              <a:lnSpc>
                <a:spcPct val="125000"/>
              </a:lnSpc>
              <a:spcBef>
                <a:spcPts val="200"/>
              </a:spcBef>
            </a:pP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Separate Laundry Room</a:t>
            </a:r>
          </a:p>
          <a:p>
            <a:pPr>
              <a:lnSpc>
                <a:spcPct val="125000"/>
              </a:lnSpc>
              <a:spcBef>
                <a:spcPts val="200"/>
              </a:spcBef>
            </a:pP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Washer and Dryer Convey</a:t>
            </a:r>
          </a:p>
          <a:p>
            <a:pPr>
              <a:lnSpc>
                <a:spcPct val="125000"/>
              </a:lnSpc>
              <a:spcBef>
                <a:spcPts val="200"/>
              </a:spcBef>
            </a:pP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Generous Size Bathroom</a:t>
            </a:r>
          </a:p>
          <a:p>
            <a:pPr>
              <a:lnSpc>
                <a:spcPct val="125000"/>
              </a:lnSpc>
              <a:spcBef>
                <a:spcPts val="200"/>
              </a:spcBef>
            </a:pP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Spacious Walk-In Master Closet</a:t>
            </a:r>
          </a:p>
          <a:p>
            <a:pPr>
              <a:lnSpc>
                <a:spcPct val="125000"/>
              </a:lnSpc>
              <a:spcBef>
                <a:spcPts val="200"/>
              </a:spcBef>
            </a:pP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Private Balcony w/ Outside Storage</a:t>
            </a:r>
          </a:p>
          <a:p>
            <a:pPr>
              <a:lnSpc>
                <a:spcPct val="125000"/>
              </a:lnSpc>
              <a:spcBef>
                <a:spcPts val="200"/>
              </a:spcBef>
            </a:pP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Neighborhood Pool</a:t>
            </a:r>
          </a:p>
          <a:p>
            <a:pPr>
              <a:lnSpc>
                <a:spcPct val="125000"/>
              </a:lnSpc>
              <a:spcBef>
                <a:spcPts val="200"/>
              </a:spcBef>
            </a:pP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Walking and Jogging Trails </a:t>
            </a:r>
          </a:p>
          <a:p>
            <a:pPr>
              <a:lnSpc>
                <a:spcPct val="125000"/>
              </a:lnSpc>
              <a:spcBef>
                <a:spcPts val="200"/>
              </a:spcBef>
            </a:pP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Heart of Daniel Island</a:t>
            </a:r>
          </a:p>
          <a:p>
            <a:pPr>
              <a:lnSpc>
                <a:spcPct val="125000"/>
              </a:lnSpc>
              <a:spcBef>
                <a:spcPts val="200"/>
              </a:spcBef>
            </a:pP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Convenient to Schools, Shopping, Restaurants, Library</a:t>
            </a:r>
          </a:p>
          <a:p>
            <a:pPr>
              <a:lnSpc>
                <a:spcPct val="125000"/>
              </a:lnSpc>
              <a:spcBef>
                <a:spcPts val="200"/>
              </a:spcBef>
            </a:pP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Easy Access to 526 and Charleston Airport, Boeing, Downtown Charleston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85" y="4169358"/>
            <a:ext cx="5516254" cy="1012242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600 </a:t>
            </a:r>
            <a:r>
              <a:rPr lang="en-US" sz="2400" cap="none" dirty="0" err="1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Bucksley</a:t>
            </a:r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 Ln Lane #304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254 Seven Farms Drive | Charleston, SC 29492</a:t>
            </a:r>
            <a:b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MLS# 19023635 | $157,500</a:t>
            </a:r>
            <a:endParaRPr lang="en-US" sz="1500" b="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-2287" y="8767934"/>
            <a:ext cx="7315199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tx2"/>
                </a:solidFill>
                <a:latin typeface="Trebuchet MS" panose="020B0603020202020204" pitchFamily="34" charset="0"/>
              </a:rPr>
              <a:t>Peggy Leete</a:t>
            </a:r>
            <a:br>
              <a:rPr lang="en-US" sz="1800" dirty="0">
                <a:solidFill>
                  <a:schemeClr val="tx2"/>
                </a:solidFill>
                <a:latin typeface="Trebuchet MS" panose="020B0603020202020204" pitchFamily="34" charset="0"/>
              </a:rPr>
            </a:br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Office - (843) 884-1622</a:t>
            </a:r>
          </a:p>
          <a:p>
            <a:pPr algn="ctr"/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Cell - (843) 532-7923</a:t>
            </a:r>
            <a:b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</a:br>
            <a:endParaRPr lang="en-US" sz="1100" dirty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pleete@carolinaone.com</a:t>
            </a:r>
          </a:p>
          <a:p>
            <a:pPr algn="ctr"/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www.peggyleetehomes.com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0" y="8920096"/>
            <a:ext cx="1524000" cy="911393"/>
            <a:chOff x="0" y="9037683"/>
            <a:chExt cx="1524000" cy="911393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491" y="9037683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533578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628 Long Point Rd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Mt Pleasant, SC 29464</a:t>
              </a:r>
            </a:p>
          </p:txBody>
        </p:sp>
      </p:grpSp>
      <p:pic>
        <p:nvPicPr>
          <p:cNvPr id="26" name="Picture 25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59250" y="7256234"/>
            <a:ext cx="1511808" cy="1133856"/>
          </a:xfrm>
          <a:prstGeom prst="rect">
            <a:avLst/>
          </a:prstGeom>
          <a:solidFill>
            <a:srgbClr val="FFFFFF">
              <a:shade val="85000"/>
            </a:srgbClr>
          </a:solidFill>
          <a:ln w="28575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1" name="Picture 30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59250" y="1573167"/>
            <a:ext cx="1511808" cy="1133856"/>
          </a:xfrm>
          <a:prstGeom prst="rect">
            <a:avLst/>
          </a:prstGeom>
          <a:solidFill>
            <a:srgbClr val="FFFFFF">
              <a:shade val="85000"/>
            </a:srgbClr>
          </a:solidFill>
          <a:ln w="28575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706862" y="8789898"/>
            <a:ext cx="1464196" cy="1171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8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59250" y="5835468"/>
            <a:ext cx="1511808" cy="1133856"/>
          </a:xfrm>
          <a:prstGeom prst="rect">
            <a:avLst/>
          </a:prstGeom>
          <a:solidFill>
            <a:srgbClr val="FFFFFF">
              <a:shade val="85000"/>
            </a:srgbClr>
          </a:solidFill>
          <a:ln w="28575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7" name="Picture 26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59250" y="4414701"/>
            <a:ext cx="1511808" cy="1133856"/>
          </a:xfrm>
          <a:prstGeom prst="rect">
            <a:avLst/>
          </a:prstGeom>
          <a:solidFill>
            <a:srgbClr val="FFFFFF">
              <a:shade val="85000"/>
            </a:srgbClr>
          </a:solidFill>
          <a:ln w="28575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2" name="Picture 31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59250" y="152400"/>
            <a:ext cx="1511808" cy="1133856"/>
          </a:xfrm>
          <a:prstGeom prst="rect">
            <a:avLst/>
          </a:prstGeom>
          <a:solidFill>
            <a:srgbClr val="FFFFFF">
              <a:shade val="85000"/>
            </a:srgbClr>
          </a:solidFill>
          <a:ln w="28575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4" name="Picture 33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59250" y="2993934"/>
            <a:ext cx="1511808" cy="1133856"/>
          </a:xfrm>
          <a:prstGeom prst="rect">
            <a:avLst/>
          </a:prstGeom>
          <a:solidFill>
            <a:srgbClr val="FFFFFF">
              <a:shade val="85000"/>
            </a:srgbClr>
          </a:solidFill>
          <a:ln w="28575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0" name="Rectangle 19"/>
          <p:cNvSpPr/>
          <p:nvPr/>
        </p:nvSpPr>
        <p:spPr>
          <a:xfrm>
            <a:off x="-1144" y="0"/>
            <a:ext cx="7315198" cy="604667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-1145" y="-457200"/>
            <a:ext cx="73152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Top Floor Condo with GARAGE in the Heart of Daniel Island!</a:t>
            </a: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594</TotalTime>
  <Words>136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600 Bucksley Ln Lane #304 254 Seven Farms Drive | Charleston, SC 29492 MLS# 19023635 | $157,500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44</cp:revision>
  <dcterms:created xsi:type="dcterms:W3CDTF">2006-08-16T00:00:00Z</dcterms:created>
  <dcterms:modified xsi:type="dcterms:W3CDTF">2019-11-13T19:56:49Z</dcterms:modified>
</cp:coreProperties>
</file>