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4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7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7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3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9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6099048" cy="406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3476270"/>
            <a:ext cx="6099048" cy="594989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886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600 Salty Alley</a:t>
            </a:r>
          </a:p>
          <a:p>
            <a:pPr algn="ctr"/>
            <a:r>
              <a:rPr lang="en-US" sz="1414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Hidden Cove ~ Mount Pleasant, SC 29464 ~ MLS# 20031499 ~ $735,000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4492930" y="5238750"/>
            <a:ext cx="5867400" cy="2574471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6" y="4066032"/>
            <a:ext cx="6106885" cy="5443529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on a spacious lot in the convenient Hidden Cove community in Mt Pleasant, this gorgeous home boasts a stunning swimming pool and backyard oasis! A well-manicured and beautifully landscaped front yard greet you as you approach this lovely home. Step inside the two-story foyer and you'll immediately notice great details including wood flooring, crown molding, and great natural light. To the right of the foyer is a study/formal living room with glass French doors and bay windows. Pass through the hallway to the open gathering room/dining/kitchen space. The dining room has a built-in desk and shelving to make working from home a breeze, and the family room has a cozy fireplace. You will never run low on workspace in the massive kitchen! The kitchen includes granite countertops, a decorative backsplash, plenty of solid </a:t>
            </a:r>
            <a:r>
              <a:rPr lang="en-US" sz="105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KraftMade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Hickory Wood cabinets, stainless steel appliances, and an island with breakfast bar. Just off the family room and kitchen is a large sunroom with built-in shelves and French doors leading to the </a:t>
            </a:r>
            <a:r>
              <a:rPr lang="en-US" sz="105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backyard.The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incredible fenced-in backyard will take your breath away with a 16,000 gallon in-ground swimming pool with a dolphin water feature, a hot tub, and a deck with a covered pergola and grilling station with a gas connection. Head upstairs to find four generously-sized bedrooms, all with lots of storage space, and a shared bathroom with soft-close premium cabinets and elegant tile. The massive owner's suite has new carpet and includes a sitting room with a tray ceiling, a 14 foot walk-in closet with built-in shoe racks, and the </a:t>
            </a:r>
            <a:r>
              <a:rPr lang="en-US" sz="105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has a vaulted ceiling, built-in drawers, a dual vanity with a seating area in the center, a tiled step-in shower, and a sauna with a TV. This home has lots of space, and lots of storage both inside and out. Hidden Cove has great amenities including tennis courts, a swimming pool, a dock, and a boat ramp. This location is just minutes from I-526, shopping, restaurants, area beaches, and downtown Charleston.</a:t>
            </a:r>
          </a:p>
          <a:p>
            <a:r>
              <a:rPr lang="en-US" sz="1050" u="sng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</a:t>
            </a:r>
            <a:r>
              <a:rPr lang="en-US" sz="105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features include:</a:t>
            </a:r>
          </a:p>
          <a:p>
            <a:pPr marL="134708" indent="-134708" algn="l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Stereo system wiring throughout most of the house</a:t>
            </a:r>
          </a:p>
          <a:p>
            <a:pPr marL="134708" indent="-134708" algn="l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Sauna</a:t>
            </a:r>
          </a:p>
          <a:p>
            <a:pPr marL="134708" indent="-134708" algn="l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Complete gutter system</a:t>
            </a:r>
          </a:p>
          <a:p>
            <a:pPr marL="134708" indent="-134708" algn="l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Encapsulated crawlspace</a:t>
            </a:r>
          </a:p>
          <a:p>
            <a:pPr marL="134708" indent="-134708" algn="l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Termite bond</a:t>
            </a:r>
          </a:p>
          <a:p>
            <a:pPr marL="134708" indent="-134708" algn="l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Rinnai tankless water heater</a:t>
            </a:r>
          </a:p>
          <a:p>
            <a:pPr marL="134708" indent="-134708" algn="l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Spray foam insulation</a:t>
            </a:r>
          </a:p>
          <a:p>
            <a:pPr marL="134708" indent="-134708" algn="l">
              <a:buFont typeface="Arial" panose="020B0604020202020204" pitchFamily="34" charset="0"/>
              <a:buChar char="•"/>
            </a:pPr>
            <a:endParaRPr lang="en-US" sz="105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5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09904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Just Listed!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708571" y="2409825"/>
            <a:ext cx="1496786" cy="1122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557083" y="1979607"/>
            <a:ext cx="179614" cy="2686514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14404" y="9543089"/>
            <a:ext cx="6110171" cy="5153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David Clausen </a:t>
            </a:r>
            <a:r>
              <a:rPr lang="en-US" sz="1414">
                <a:solidFill>
                  <a:schemeClr val="tx1"/>
                </a:solidFill>
                <a:latin typeface="Palatino Linotype" panose="02040502050505030304" pitchFamily="18" charset="0"/>
              </a:rPr>
              <a:t>| 336-682-5022 </a:t>
            </a:r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| dclausen@mattoneillteam.com</a:t>
            </a:r>
          </a:p>
          <a:p>
            <a:pPr algn="ctr"/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Michaela </a:t>
            </a:r>
            <a:r>
              <a:rPr lang="en-US" sz="1414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Kulyk</a:t>
            </a:r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 | 843-442-9506 | mkulyk@mattoneillteam.com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4877408"/>
            <a:ext cx="1433322" cy="955548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3791411"/>
            <a:ext cx="1433322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8135399"/>
            <a:ext cx="1433322" cy="9555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173186" y="20409"/>
            <a:ext cx="3049166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2514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5963405"/>
            <a:ext cx="1433322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7049402"/>
            <a:ext cx="1433322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80" y="4328160"/>
            <a:ext cx="2103120" cy="1402080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80" y="2886456"/>
            <a:ext cx="2103120" cy="1402080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964" y="6525986"/>
            <a:ext cx="1433322" cy="955548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80" y="3048"/>
            <a:ext cx="2103120" cy="140208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80" y="5769864"/>
            <a:ext cx="2103120" cy="140208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" y="2834011"/>
            <a:ext cx="1196446" cy="59498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34B1170-4E6F-40E4-BCA6-16135A13A795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80" y="1444752"/>
            <a:ext cx="2103120" cy="140208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12EF701-D6C4-40F5-A1E8-D9648A564BCB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80" y="7211568"/>
            <a:ext cx="2103120" cy="140208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A847D70-C6AC-4571-941E-39E3015DB935}"/>
              </a:ext>
            </a:extLst>
          </p:cNvPr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80" y="8653272"/>
            <a:ext cx="2103120" cy="140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451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dcterms:created xsi:type="dcterms:W3CDTF">2006-08-16T00:00:00Z</dcterms:created>
  <dcterms:modified xsi:type="dcterms:W3CDTF">2020-12-05T14:05:16Z</dcterms:modified>
</cp:coreProperties>
</file>