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B5B1"/>
    <a:srgbClr val="00097F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792" y="-475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-2620" y="-21336"/>
            <a:ext cx="7772400" cy="12579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620" y="305902"/>
            <a:ext cx="7772400" cy="603504"/>
          </a:xfrm>
          <a:effectLst>
            <a:outerShdw blurRad="88900" dist="63500" dir="5400000" sx="75000" sy="75000" algn="t" rotWithShape="0">
              <a:schemeClr val="bg1">
                <a:lumMod val="65000"/>
                <a:alpha val="50000"/>
              </a:schemeClr>
            </a:outerShdw>
          </a:effectLst>
        </p:spPr>
        <p:txBody>
          <a:bodyPr anchor="ctr">
            <a:noAutofit/>
          </a:bodyPr>
          <a:lstStyle/>
          <a:p>
            <a:r>
              <a:rPr lang="en-US" sz="2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uprum" panose="02000506000000020004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Commercial Office Building</a:t>
            </a:r>
            <a:br>
              <a:rPr lang="en-US" sz="2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uprum" panose="02000506000000020004" pitchFamily="2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uprum" panose="02000506000000020004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9.9% Cap Rate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1" y="4343090"/>
            <a:ext cx="7772399" cy="2733710"/>
          </a:xfrm>
          <a:noFill/>
        </p:spPr>
        <p:txBody>
          <a:bodyPr anchor="ctr">
            <a:normAutofit/>
          </a:bodyPr>
          <a:lstStyle/>
          <a:p>
            <a:r>
              <a: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uprum" panose="02000506000000020004" pitchFamily="2" charset="0"/>
              </a:rPr>
              <a:t>601 W Main St</a:t>
            </a:r>
          </a:p>
          <a:p>
            <a:r>
              <a: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uprum" panose="02000506000000020004" pitchFamily="2" charset="0"/>
              </a:rPr>
              <a:t>Spartanburg, SC 29301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  <a:highlight>
                <a:srgbClr val="00097F"/>
              </a:highlight>
              <a:latin typeface="Cuprum" panose="02000506000000020004" pitchFamily="2" charset="0"/>
            </a:endParaRPr>
          </a:p>
          <a:p>
            <a:endParaRPr lang="en-US" sz="1600" dirty="0">
              <a:solidFill>
                <a:schemeClr val="tx1"/>
              </a:solidFill>
              <a:latin typeface="Cuprum" panose="02000506000000020004" pitchFamily="2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Cuprum" panose="02000506000000020004" pitchFamily="2" charset="0"/>
              </a:rPr>
              <a:t>Commercial office building with 7 offices and 2 reception areas plus a 2496 square foot attached warehouse with loading dock. All 7 offices are currently rented but could make room for an owner occupant wanting office space. High daily traffic count and within minutes of downtown Spartanburg and the new hotel.</a:t>
            </a:r>
            <a:endParaRPr lang="en-US" sz="1600" i="1" dirty="0">
              <a:solidFill>
                <a:schemeClr val="tx1"/>
              </a:solidFill>
              <a:latin typeface="Cuprum" panose="02000506000000020004" pitchFamily="2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241376"/>
              </p:ext>
            </p:extLst>
          </p:nvPr>
        </p:nvGraphicFramePr>
        <p:xfrm>
          <a:off x="2745925" y="7205429"/>
          <a:ext cx="2290550" cy="1192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5275">
                  <a:extLst>
                    <a:ext uri="{9D8B030D-6E8A-4147-A177-3AD203B41FA5}">
                      <a16:colId xmlns:a16="http://schemas.microsoft.com/office/drawing/2014/main" val="1116633679"/>
                    </a:ext>
                  </a:extLst>
                </a:gridCol>
                <a:gridCol w="1145275">
                  <a:extLst>
                    <a:ext uri="{9D8B030D-6E8A-4147-A177-3AD203B41FA5}">
                      <a16:colId xmlns:a16="http://schemas.microsoft.com/office/drawing/2014/main" val="1560322096"/>
                    </a:ext>
                  </a:extLst>
                </a:gridCol>
              </a:tblGrid>
              <a:tr h="19877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uprum" panose="02000506000000020004" pitchFamily="2" charset="0"/>
                        </a:rPr>
                        <a:t>MLS ID: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uprum" panose="02000506000000020004" pitchFamily="2" charset="0"/>
                        </a:rPr>
                        <a:t>#238173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078370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uprum" panose="02000506000000020004" pitchFamily="2" charset="0"/>
                        </a:rPr>
                        <a:t>Square Feet: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uprum" panose="02000506000000020004" pitchFamily="2" charset="0"/>
                        </a:rPr>
                        <a:t>3,327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52403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uprum" panose="02000506000000020004" pitchFamily="2" charset="0"/>
                        </a:rPr>
                        <a:t>Rate: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uprum" panose="02000506000000020004" pitchFamily="2" charset="0"/>
                        </a:rPr>
                        <a:t>$105/</a:t>
                      </a:r>
                      <a:r>
                        <a:rPr lang="en-US" sz="1200" b="0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uprum" panose="02000506000000020004" pitchFamily="2" charset="0"/>
                        </a:rPr>
                        <a:t>sqft</a:t>
                      </a:r>
                      <a:endParaRPr lang="en-US" sz="1200" b="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uprum" panose="02000506000000020004" pitchFamily="2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587458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uprum" panose="02000506000000020004" pitchFamily="2" charset="0"/>
                        </a:rPr>
                        <a:t>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uprum" panose="02000506000000020004" pitchFamily="2" charset="0"/>
                        </a:rPr>
                        <a:t>$349,900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060921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uprum" panose="02000506000000020004" pitchFamily="2" charset="0"/>
                        </a:rPr>
                        <a:t>Lot Size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uprum" panose="02000506000000020004" pitchFamily="2" charset="0"/>
                        </a:rPr>
                        <a:t>0.34 acres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646222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uprum" panose="02000506000000020004" pitchFamily="2" charset="0"/>
                        </a:rPr>
                        <a:t>Built: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uprum" panose="02000506000000020004" pitchFamily="2" charset="0"/>
                        </a:rPr>
                        <a:t>1922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41145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61" y="19473"/>
            <a:ext cx="1418839" cy="1176362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5636982" y="-21335"/>
            <a:ext cx="2135418" cy="1257980"/>
          </a:xfrm>
          <a:prstGeom prst="rect">
            <a:avLst/>
          </a:prstGeom>
          <a:noFill/>
        </p:spPr>
        <p:txBody>
          <a:bodyPr vert="horz" lIns="101882" tIns="50941" rIns="101882" bIns="50941" numCol="1" rtlCol="0" anchor="ctr">
            <a:noAutofit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b="1" dirty="0">
                <a:solidFill>
                  <a:schemeClr val="tx1"/>
                </a:solidFill>
                <a:latin typeface="Cuprum" panose="02000506000000020004" pitchFamily="2" charset="0"/>
              </a:rPr>
              <a:t>Amoroso Real Estate Group, LLC</a:t>
            </a:r>
          </a:p>
          <a:p>
            <a:pPr algn="r"/>
            <a:r>
              <a:rPr lang="en-US" sz="1000" b="1" dirty="0">
                <a:solidFill>
                  <a:schemeClr val="tx1"/>
                </a:solidFill>
                <a:latin typeface="Cuprum" panose="02000506000000020004" pitchFamily="2" charset="0"/>
              </a:rPr>
              <a:t>Office: (864) 606-4968</a:t>
            </a:r>
          </a:p>
          <a:p>
            <a:pPr algn="r"/>
            <a:r>
              <a:rPr lang="en-US" sz="1000" b="1" dirty="0">
                <a:solidFill>
                  <a:schemeClr val="tx1"/>
                </a:solidFill>
                <a:latin typeface="Cuprum" panose="02000506000000020004" pitchFamily="2" charset="0"/>
              </a:rPr>
              <a:t>Cell:     (864) 316-5440</a:t>
            </a:r>
          </a:p>
          <a:p>
            <a:pPr algn="r"/>
            <a:r>
              <a:rPr lang="en-US" sz="1000" b="1" dirty="0">
                <a:solidFill>
                  <a:schemeClr val="tx1"/>
                </a:solidFill>
                <a:latin typeface="Cuprum" panose="02000506000000020004" pitchFamily="2" charset="0"/>
              </a:rPr>
              <a:t>theamoregroup@yahoo.com</a:t>
            </a:r>
            <a:endParaRPr lang="en-US" sz="1000" dirty="0">
              <a:solidFill>
                <a:schemeClr val="tx1"/>
              </a:solidFill>
              <a:latin typeface="Cuprum" panose="02000506000000020004" pitchFamily="2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04060" y="8610600"/>
            <a:ext cx="7574280" cy="1371600"/>
            <a:chOff x="102870" y="8610600"/>
            <a:chExt cx="7574280" cy="1371600"/>
          </a:xfrm>
        </p:grpSpPr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18030" y="8610600"/>
              <a:ext cx="1828800" cy="1371600"/>
            </a:xfrm>
            <a:prstGeom prst="rect">
              <a:avLst/>
            </a:prstGeom>
            <a:ln>
              <a:solidFill>
                <a:schemeClr val="bg1"/>
              </a:solidFill>
            </a:ln>
            <a:effectLst/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870" y="8610600"/>
              <a:ext cx="1828800" cy="1371600"/>
            </a:xfrm>
            <a:prstGeom prst="rect">
              <a:avLst/>
            </a:prstGeom>
            <a:ln>
              <a:solidFill>
                <a:schemeClr val="bg1"/>
              </a:solidFill>
            </a:ln>
            <a:effectLst/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33190" y="8610601"/>
              <a:ext cx="1828800" cy="1371599"/>
            </a:xfrm>
            <a:prstGeom prst="rect">
              <a:avLst/>
            </a:prstGeom>
            <a:ln>
              <a:solidFill>
                <a:schemeClr val="bg1"/>
              </a:solidFill>
            </a:ln>
            <a:effectLst/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48350" y="8610600"/>
              <a:ext cx="1828800" cy="1371600"/>
            </a:xfrm>
            <a:prstGeom prst="rect">
              <a:avLst/>
            </a:prstGeom>
            <a:ln>
              <a:solidFill>
                <a:schemeClr val="bg1"/>
              </a:solidFill>
            </a:ln>
            <a:effectLst/>
          </p:spPr>
        </p:pic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430" y="1399865"/>
            <a:ext cx="3924300" cy="29432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" y="5715000"/>
            <a:ext cx="7772400" cy="86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108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Cuprum</vt:lpstr>
      <vt:lpstr>Open Sans</vt:lpstr>
      <vt:lpstr>Office Theme</vt:lpstr>
      <vt:lpstr>Commercial Office Building 9.9% Cap Rate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 Price</cp:lastModifiedBy>
  <cp:revision>34</cp:revision>
  <dcterms:created xsi:type="dcterms:W3CDTF">2006-08-16T00:00:00Z</dcterms:created>
  <dcterms:modified xsi:type="dcterms:W3CDTF">2017-01-16T17:32:28Z</dcterms:modified>
</cp:coreProperties>
</file>