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A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08" autoAdjust="0"/>
    <p:restoredTop sz="94660"/>
  </p:normalViewPr>
  <p:slideViewPr>
    <p:cSldViewPr>
      <p:cViewPr>
        <p:scale>
          <a:sx n="100" d="100"/>
          <a:sy n="100" d="100"/>
        </p:scale>
        <p:origin x="2141" y="106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8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1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57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96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3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75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14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7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329">
                <a:solidFill>
                  <a:schemeClr val="tx1">
                    <a:tint val="75000"/>
                  </a:schemeClr>
                </a:solidFill>
              </a:defRPr>
            </a:lvl1pPr>
            <a:lvl2pPr marL="539365" indent="0">
              <a:buNone/>
              <a:defRPr sz="2118">
                <a:solidFill>
                  <a:schemeClr val="tx1">
                    <a:tint val="75000"/>
                  </a:schemeClr>
                </a:solidFill>
              </a:defRPr>
            </a:lvl2pPr>
            <a:lvl3pPr marL="1078731" indent="0">
              <a:buNone/>
              <a:defRPr sz="1906">
                <a:solidFill>
                  <a:schemeClr val="tx1">
                    <a:tint val="75000"/>
                  </a:schemeClr>
                </a:solidFill>
              </a:defRPr>
            </a:lvl3pPr>
            <a:lvl4pPr marL="1618097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4pPr>
            <a:lvl5pPr marL="2157463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5pPr>
            <a:lvl6pPr marL="2696828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6pPr>
            <a:lvl7pPr marL="3236194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7pPr>
            <a:lvl8pPr marL="3775560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8pPr>
            <a:lvl9pPr marL="4314926" indent="0">
              <a:buNone/>
              <a:defRPr sz="16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282"/>
            </a:lvl1pPr>
            <a:lvl2pPr>
              <a:defRPr sz="2859"/>
            </a:lvl2pPr>
            <a:lvl3pPr>
              <a:defRPr sz="2329"/>
            </a:lvl3pPr>
            <a:lvl4pPr>
              <a:defRPr sz="2118"/>
            </a:lvl4pPr>
            <a:lvl5pPr>
              <a:defRPr sz="2118"/>
            </a:lvl5pPr>
            <a:lvl6pPr>
              <a:defRPr sz="2118"/>
            </a:lvl6pPr>
            <a:lvl7pPr>
              <a:defRPr sz="2118"/>
            </a:lvl7pPr>
            <a:lvl8pPr>
              <a:defRPr sz="2118"/>
            </a:lvl8pPr>
            <a:lvl9pPr>
              <a:defRPr sz="2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282"/>
            </a:lvl1pPr>
            <a:lvl2pPr>
              <a:defRPr sz="2859"/>
            </a:lvl2pPr>
            <a:lvl3pPr>
              <a:defRPr sz="2329"/>
            </a:lvl3pPr>
            <a:lvl4pPr>
              <a:defRPr sz="2118"/>
            </a:lvl4pPr>
            <a:lvl5pPr>
              <a:defRPr sz="2118"/>
            </a:lvl5pPr>
            <a:lvl6pPr>
              <a:defRPr sz="2118"/>
            </a:lvl6pPr>
            <a:lvl7pPr>
              <a:defRPr sz="2118"/>
            </a:lvl7pPr>
            <a:lvl8pPr>
              <a:defRPr sz="2118"/>
            </a:lvl8pPr>
            <a:lvl9pPr>
              <a:defRPr sz="2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859" b="1"/>
            </a:lvl1pPr>
            <a:lvl2pPr marL="539365" indent="0">
              <a:buNone/>
              <a:defRPr sz="2329" b="1"/>
            </a:lvl2pPr>
            <a:lvl3pPr marL="1078731" indent="0">
              <a:buNone/>
              <a:defRPr sz="2118" b="1"/>
            </a:lvl3pPr>
            <a:lvl4pPr marL="1618097" indent="0">
              <a:buNone/>
              <a:defRPr sz="1906" b="1"/>
            </a:lvl4pPr>
            <a:lvl5pPr marL="2157463" indent="0">
              <a:buNone/>
              <a:defRPr sz="1906" b="1"/>
            </a:lvl5pPr>
            <a:lvl6pPr marL="2696828" indent="0">
              <a:buNone/>
              <a:defRPr sz="1906" b="1"/>
            </a:lvl6pPr>
            <a:lvl7pPr marL="3236194" indent="0">
              <a:buNone/>
              <a:defRPr sz="1906" b="1"/>
            </a:lvl7pPr>
            <a:lvl8pPr marL="3775560" indent="0">
              <a:buNone/>
              <a:defRPr sz="1906" b="1"/>
            </a:lvl8pPr>
            <a:lvl9pPr marL="4314926" indent="0">
              <a:buNone/>
              <a:defRPr sz="19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859"/>
            </a:lvl1pPr>
            <a:lvl2pPr>
              <a:defRPr sz="2329"/>
            </a:lvl2pPr>
            <a:lvl3pPr>
              <a:defRPr sz="2118"/>
            </a:lvl3pPr>
            <a:lvl4pPr>
              <a:defRPr sz="1906"/>
            </a:lvl4pPr>
            <a:lvl5pPr>
              <a:defRPr sz="1906"/>
            </a:lvl5pPr>
            <a:lvl6pPr>
              <a:defRPr sz="1906"/>
            </a:lvl6pPr>
            <a:lvl7pPr>
              <a:defRPr sz="1906"/>
            </a:lvl7pPr>
            <a:lvl8pPr>
              <a:defRPr sz="1906"/>
            </a:lvl8pPr>
            <a:lvl9pPr>
              <a:defRPr sz="19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859" b="1"/>
            </a:lvl1pPr>
            <a:lvl2pPr marL="539365" indent="0">
              <a:buNone/>
              <a:defRPr sz="2329" b="1"/>
            </a:lvl2pPr>
            <a:lvl3pPr marL="1078731" indent="0">
              <a:buNone/>
              <a:defRPr sz="2118" b="1"/>
            </a:lvl3pPr>
            <a:lvl4pPr marL="1618097" indent="0">
              <a:buNone/>
              <a:defRPr sz="1906" b="1"/>
            </a:lvl4pPr>
            <a:lvl5pPr marL="2157463" indent="0">
              <a:buNone/>
              <a:defRPr sz="1906" b="1"/>
            </a:lvl5pPr>
            <a:lvl6pPr marL="2696828" indent="0">
              <a:buNone/>
              <a:defRPr sz="1906" b="1"/>
            </a:lvl6pPr>
            <a:lvl7pPr marL="3236194" indent="0">
              <a:buNone/>
              <a:defRPr sz="1906" b="1"/>
            </a:lvl7pPr>
            <a:lvl8pPr marL="3775560" indent="0">
              <a:buNone/>
              <a:defRPr sz="1906" b="1"/>
            </a:lvl8pPr>
            <a:lvl9pPr marL="4314926" indent="0">
              <a:buNone/>
              <a:defRPr sz="190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859"/>
            </a:lvl1pPr>
            <a:lvl2pPr>
              <a:defRPr sz="2329"/>
            </a:lvl2pPr>
            <a:lvl3pPr>
              <a:defRPr sz="2118"/>
            </a:lvl3pPr>
            <a:lvl4pPr>
              <a:defRPr sz="1906"/>
            </a:lvl4pPr>
            <a:lvl5pPr>
              <a:defRPr sz="1906"/>
            </a:lvl5pPr>
            <a:lvl6pPr>
              <a:defRPr sz="1906"/>
            </a:lvl6pPr>
            <a:lvl7pPr>
              <a:defRPr sz="1906"/>
            </a:lvl7pPr>
            <a:lvl8pPr>
              <a:defRPr sz="1906"/>
            </a:lvl8pPr>
            <a:lvl9pPr>
              <a:defRPr sz="19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3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812"/>
            </a:lvl1pPr>
            <a:lvl2pPr>
              <a:defRPr sz="3282"/>
            </a:lvl2pPr>
            <a:lvl3pPr>
              <a:defRPr sz="2859"/>
            </a:lvl3pPr>
            <a:lvl4pPr>
              <a:defRPr sz="2329"/>
            </a:lvl4pPr>
            <a:lvl5pPr>
              <a:defRPr sz="2329"/>
            </a:lvl5pPr>
            <a:lvl6pPr>
              <a:defRPr sz="2329"/>
            </a:lvl6pPr>
            <a:lvl7pPr>
              <a:defRPr sz="2329"/>
            </a:lvl7pPr>
            <a:lvl8pPr>
              <a:defRPr sz="2329"/>
            </a:lvl8pPr>
            <a:lvl9pPr>
              <a:defRPr sz="23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94"/>
            </a:lvl1pPr>
            <a:lvl2pPr marL="539365" indent="0">
              <a:buNone/>
              <a:defRPr sz="1376"/>
            </a:lvl2pPr>
            <a:lvl3pPr marL="1078731" indent="0">
              <a:buNone/>
              <a:defRPr sz="1165"/>
            </a:lvl3pPr>
            <a:lvl4pPr marL="1618097" indent="0">
              <a:buNone/>
              <a:defRPr sz="1059"/>
            </a:lvl4pPr>
            <a:lvl5pPr marL="2157463" indent="0">
              <a:buNone/>
              <a:defRPr sz="1059"/>
            </a:lvl5pPr>
            <a:lvl6pPr marL="2696828" indent="0">
              <a:buNone/>
              <a:defRPr sz="1059"/>
            </a:lvl6pPr>
            <a:lvl7pPr marL="3236194" indent="0">
              <a:buNone/>
              <a:defRPr sz="1059"/>
            </a:lvl7pPr>
            <a:lvl8pPr marL="3775560" indent="0">
              <a:buNone/>
              <a:defRPr sz="1059"/>
            </a:lvl8pPr>
            <a:lvl9pPr marL="4314926" indent="0">
              <a:buNone/>
              <a:defRPr sz="1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3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812"/>
            </a:lvl1pPr>
            <a:lvl2pPr marL="539365" indent="0">
              <a:buNone/>
              <a:defRPr sz="3282"/>
            </a:lvl2pPr>
            <a:lvl3pPr marL="1078731" indent="0">
              <a:buNone/>
              <a:defRPr sz="2859"/>
            </a:lvl3pPr>
            <a:lvl4pPr marL="1618097" indent="0">
              <a:buNone/>
              <a:defRPr sz="2329"/>
            </a:lvl4pPr>
            <a:lvl5pPr marL="2157463" indent="0">
              <a:buNone/>
              <a:defRPr sz="2329"/>
            </a:lvl5pPr>
            <a:lvl6pPr marL="2696828" indent="0">
              <a:buNone/>
              <a:defRPr sz="2329"/>
            </a:lvl6pPr>
            <a:lvl7pPr marL="3236194" indent="0">
              <a:buNone/>
              <a:defRPr sz="2329"/>
            </a:lvl7pPr>
            <a:lvl8pPr marL="3775560" indent="0">
              <a:buNone/>
              <a:defRPr sz="2329"/>
            </a:lvl8pPr>
            <a:lvl9pPr marL="4314926" indent="0">
              <a:buNone/>
              <a:defRPr sz="232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94"/>
            </a:lvl1pPr>
            <a:lvl2pPr marL="539365" indent="0">
              <a:buNone/>
              <a:defRPr sz="1376"/>
            </a:lvl2pPr>
            <a:lvl3pPr marL="1078731" indent="0">
              <a:buNone/>
              <a:defRPr sz="1165"/>
            </a:lvl3pPr>
            <a:lvl4pPr marL="1618097" indent="0">
              <a:buNone/>
              <a:defRPr sz="1059"/>
            </a:lvl4pPr>
            <a:lvl5pPr marL="2157463" indent="0">
              <a:buNone/>
              <a:defRPr sz="1059"/>
            </a:lvl5pPr>
            <a:lvl6pPr marL="2696828" indent="0">
              <a:buNone/>
              <a:defRPr sz="1059"/>
            </a:lvl6pPr>
            <a:lvl7pPr marL="3236194" indent="0">
              <a:buNone/>
              <a:defRPr sz="1059"/>
            </a:lvl7pPr>
            <a:lvl8pPr marL="3775560" indent="0">
              <a:buNone/>
              <a:defRPr sz="1059"/>
            </a:lvl8pPr>
            <a:lvl9pPr marL="4314926" indent="0">
              <a:buNone/>
              <a:defRPr sz="1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78731" rtl="0" eaLnBrk="1" latinLnBrk="0" hangingPunct="1">
        <a:spcBef>
          <a:spcPct val="0"/>
        </a:spcBef>
        <a:buNone/>
        <a:defRPr sz="51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4524" indent="-404524" algn="l" defTabSz="1078731" rtl="0" eaLnBrk="1" latinLnBrk="0" hangingPunct="1">
        <a:spcBef>
          <a:spcPct val="20000"/>
        </a:spcBef>
        <a:buFont typeface="Arial" pitchFamily="34" charset="0"/>
        <a:buChar char="•"/>
        <a:defRPr sz="3812" kern="1200">
          <a:solidFill>
            <a:schemeClr val="tx1"/>
          </a:solidFill>
          <a:latin typeface="+mn-lt"/>
          <a:ea typeface="+mn-ea"/>
          <a:cs typeface="+mn-cs"/>
        </a:defRPr>
      </a:lvl1pPr>
      <a:lvl2pPr marL="876469" indent="-337104" algn="l" defTabSz="1078731" rtl="0" eaLnBrk="1" latinLnBrk="0" hangingPunct="1">
        <a:spcBef>
          <a:spcPct val="20000"/>
        </a:spcBef>
        <a:buFont typeface="Arial" pitchFamily="34" charset="0"/>
        <a:buChar char="–"/>
        <a:defRPr sz="3282" kern="1200">
          <a:solidFill>
            <a:schemeClr val="tx1"/>
          </a:solidFill>
          <a:latin typeface="+mn-lt"/>
          <a:ea typeface="+mn-ea"/>
          <a:cs typeface="+mn-cs"/>
        </a:defRPr>
      </a:lvl2pPr>
      <a:lvl3pPr marL="1348415" indent="-269683" algn="l" defTabSz="1078731" rtl="0" eaLnBrk="1" latinLnBrk="0" hangingPunct="1">
        <a:spcBef>
          <a:spcPct val="20000"/>
        </a:spcBef>
        <a:buFont typeface="Arial" pitchFamily="34" charset="0"/>
        <a:buChar char="•"/>
        <a:defRPr sz="2859" kern="1200">
          <a:solidFill>
            <a:schemeClr val="tx1"/>
          </a:solidFill>
          <a:latin typeface="+mn-lt"/>
          <a:ea typeface="+mn-ea"/>
          <a:cs typeface="+mn-cs"/>
        </a:defRPr>
      </a:lvl3pPr>
      <a:lvl4pPr marL="1887780" indent="-269683" algn="l" defTabSz="1078731" rtl="0" eaLnBrk="1" latinLnBrk="0" hangingPunct="1">
        <a:spcBef>
          <a:spcPct val="20000"/>
        </a:spcBef>
        <a:buFont typeface="Arial" pitchFamily="34" charset="0"/>
        <a:buChar char="–"/>
        <a:defRPr sz="2329" kern="1200">
          <a:solidFill>
            <a:schemeClr val="tx1"/>
          </a:solidFill>
          <a:latin typeface="+mn-lt"/>
          <a:ea typeface="+mn-ea"/>
          <a:cs typeface="+mn-cs"/>
        </a:defRPr>
      </a:lvl4pPr>
      <a:lvl5pPr marL="2427145" indent="-269683" algn="l" defTabSz="1078731" rtl="0" eaLnBrk="1" latinLnBrk="0" hangingPunct="1">
        <a:spcBef>
          <a:spcPct val="20000"/>
        </a:spcBef>
        <a:buFont typeface="Arial" pitchFamily="34" charset="0"/>
        <a:buChar char="»"/>
        <a:defRPr sz="2329" kern="1200">
          <a:solidFill>
            <a:schemeClr val="tx1"/>
          </a:solidFill>
          <a:latin typeface="+mn-lt"/>
          <a:ea typeface="+mn-ea"/>
          <a:cs typeface="+mn-cs"/>
        </a:defRPr>
      </a:lvl5pPr>
      <a:lvl6pPr marL="2966511" indent="-269683" algn="l" defTabSz="1078731" rtl="0" eaLnBrk="1" latinLnBrk="0" hangingPunct="1">
        <a:spcBef>
          <a:spcPct val="20000"/>
        </a:spcBef>
        <a:buFont typeface="Arial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6pPr>
      <a:lvl7pPr marL="3505877" indent="-269683" algn="l" defTabSz="1078731" rtl="0" eaLnBrk="1" latinLnBrk="0" hangingPunct="1">
        <a:spcBef>
          <a:spcPct val="20000"/>
        </a:spcBef>
        <a:buFont typeface="Arial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7pPr>
      <a:lvl8pPr marL="4045243" indent="-269683" algn="l" defTabSz="1078731" rtl="0" eaLnBrk="1" latinLnBrk="0" hangingPunct="1">
        <a:spcBef>
          <a:spcPct val="20000"/>
        </a:spcBef>
        <a:buFont typeface="Arial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8pPr>
      <a:lvl9pPr marL="4584608" indent="-269683" algn="l" defTabSz="1078731" rtl="0" eaLnBrk="1" latinLnBrk="0" hangingPunct="1">
        <a:spcBef>
          <a:spcPct val="20000"/>
        </a:spcBef>
        <a:buFont typeface="Arial" pitchFamily="34" charset="0"/>
        <a:buChar char="•"/>
        <a:defRPr sz="23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1pPr>
      <a:lvl2pPr marL="539365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78731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618097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4pPr>
      <a:lvl5pPr marL="2157463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5pPr>
      <a:lvl6pPr marL="2696828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6pPr>
      <a:lvl7pPr marL="3236194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7pPr>
      <a:lvl8pPr marL="3775560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8pPr>
      <a:lvl9pPr marL="4314926" algn="l" defTabSz="1078731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 r="3316"/>
          <a:stretch/>
        </p:blipFill>
        <p:spPr>
          <a:xfrm>
            <a:off x="1" y="1"/>
            <a:ext cx="8229598" cy="49592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1018" y="53523"/>
            <a:ext cx="3103781" cy="8608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94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Joe </a:t>
            </a:r>
            <a:r>
              <a:rPr lang="en-US" sz="1694" b="1" dirty="0" err="1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Stalvey</a:t>
            </a:r>
            <a:endParaRPr lang="en-US" sz="1694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en-US" sz="1100" b="1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en-US" sz="11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843-460-2850</a:t>
            </a:r>
          </a:p>
          <a:p>
            <a:r>
              <a:rPr lang="en-US" sz="11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josephstalvey@gmail.com</a:t>
            </a:r>
          </a:p>
        </p:txBody>
      </p:sp>
      <p:sp>
        <p:nvSpPr>
          <p:cNvPr id="2" name="Rectangle 1"/>
          <p:cNvSpPr/>
          <p:nvPr/>
        </p:nvSpPr>
        <p:spPr>
          <a:xfrm>
            <a:off x="1" y="3991019"/>
            <a:ext cx="8229601" cy="968188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5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8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72489"/>
            <a:ext cx="8229600" cy="2582172"/>
          </a:xfrm>
        </p:spPr>
        <p:txBody>
          <a:bodyPr anchor="ctr">
            <a:no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Quiet sea breezes await you in your Oceanfront top (5th) floor home. 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This 2 bedroom 2 bath home is fully equipped with newer LVP throughout, Newer full kitchen, washer and dryer, spectacular ocean views and birds-eye view of the pool and lazy-river. 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Home comes furnished “AS IS”. </a:t>
            </a:r>
            <a:r>
              <a:rPr lang="en-US" sz="1600">
                <a:latin typeface="Century Gothic" panose="020B0502020202020204" pitchFamily="34" charset="0"/>
              </a:rPr>
              <a:t>No </a:t>
            </a:r>
            <a:r>
              <a:rPr lang="en-US" sz="1600" dirty="0">
                <a:latin typeface="Century Gothic" panose="020B0502020202020204" pitchFamily="34" charset="0"/>
              </a:rPr>
              <a:t>rental history. </a:t>
            </a:r>
            <a:br>
              <a:rPr lang="en-US" sz="1600" dirty="0">
                <a:latin typeface="Century Gothic" panose="020B0502020202020204" pitchFamily="34" charset="0"/>
              </a:rPr>
            </a:br>
            <a:r>
              <a:rPr lang="en-US" sz="1600" dirty="0">
                <a:latin typeface="Century Gothic" panose="020B0502020202020204" pitchFamily="34" charset="0"/>
              </a:rPr>
              <a:t>Current Owners did not rent. Move in ready.</a:t>
            </a:r>
          </a:p>
        </p:txBody>
      </p:sp>
      <p:sp>
        <p:nvSpPr>
          <p:cNvPr id="6" name="Rectangle 5"/>
          <p:cNvSpPr/>
          <p:nvPr/>
        </p:nvSpPr>
        <p:spPr>
          <a:xfrm>
            <a:off x="8633012" y="159837"/>
            <a:ext cx="1801906" cy="622326"/>
          </a:xfrm>
          <a:prstGeom prst="rect">
            <a:avLst/>
          </a:prstGeom>
          <a:solidFill>
            <a:srgbClr val="BEAF87">
              <a:alpha val="5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18"/>
          </a:p>
        </p:txBody>
      </p:sp>
      <p:sp>
        <p:nvSpPr>
          <p:cNvPr id="7" name="Rectangle 6"/>
          <p:cNvSpPr/>
          <p:nvPr/>
        </p:nvSpPr>
        <p:spPr>
          <a:xfrm>
            <a:off x="0" y="3726305"/>
            <a:ext cx="8229600" cy="123290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5000">
                <a:schemeClr val="bg1"/>
              </a:gs>
            </a:gsLst>
            <a:lin ang="5400000" scaled="1"/>
          </a:gra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endParaRPr lang="en-US" sz="1906" b="1" dirty="0">
              <a:latin typeface="Century Gothic" panose="020B0502020202020204" pitchFamily="34" charset="0"/>
            </a:endParaRPr>
          </a:p>
          <a:p>
            <a:pPr algn="ctr"/>
            <a:endParaRPr lang="en-US" sz="1906" b="1" dirty="0">
              <a:latin typeface="Century Gothic" panose="020B0502020202020204" pitchFamily="34" charset="0"/>
            </a:endParaRPr>
          </a:p>
          <a:p>
            <a:pPr algn="ctr"/>
            <a:r>
              <a:rPr lang="en-US" sz="1906" b="1" dirty="0">
                <a:latin typeface="Century Gothic" panose="020B0502020202020204" pitchFamily="34" charset="0"/>
              </a:rPr>
              <a:t>601 Retreat Beach Circle 508</a:t>
            </a:r>
          </a:p>
          <a:p>
            <a:pPr algn="ctr"/>
            <a:r>
              <a:rPr lang="en-US" sz="1694" dirty="0">
                <a:latin typeface="Century Gothic" panose="020B0502020202020204" pitchFamily="34" charset="0"/>
              </a:rPr>
              <a:t>Pawleys Island, SC 29585 | MLS# 24010052 | $650,000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97300" y="10025"/>
            <a:ext cx="4419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  <a:ea typeface="Adobe Fan Heiti Std B" panose="020B0700000000000000" pitchFamily="34" charset="-128"/>
              </a:rPr>
              <a:t>Oceanfront</a:t>
            </a:r>
          </a:p>
          <a:p>
            <a:pPr algn="r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ve Script Bold Pro" pitchFamily="2" charset="0"/>
                <a:ea typeface="Adobe Fan Heiti Std B" panose="020B0700000000000000" pitchFamily="34" charset="-128"/>
              </a:rPr>
              <a:t>Price Reduced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90"/>
          <a:stretch/>
        </p:blipFill>
        <p:spPr bwMode="auto">
          <a:xfrm>
            <a:off x="76199" y="53522"/>
            <a:ext cx="934815" cy="850183"/>
          </a:xfrm>
          <a:prstGeom prst="rect">
            <a:avLst/>
          </a:prstGeom>
          <a:noFill/>
          <a:ln w="12700">
            <a:solidFill>
              <a:srgbClr val="BEAF87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7852" y="5032068"/>
            <a:ext cx="1453896" cy="9692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3925" y="5032068"/>
            <a:ext cx="1451056" cy="9692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7159" y="5032068"/>
            <a:ext cx="1453896" cy="9692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B73E9F-D68C-45AE-99E3-3BBD12094132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199" y="5033013"/>
            <a:ext cx="1453896" cy="96737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7196DD-0F67-4E97-859C-436764631886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46" y="5032068"/>
            <a:ext cx="1453896" cy="9692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46" y="8725818"/>
            <a:ext cx="1453896" cy="9709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EFDB92-D4D6-4103-A5E7-FE6E5CB98738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7159" y="8727522"/>
            <a:ext cx="1453896" cy="9692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DC3AF27-1E71-477F-8725-631A4384AC2D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7852" y="8727522"/>
            <a:ext cx="1453896" cy="969264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249EEDF-F261-4ACA-9F84-5C12D2C0E052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199" y="8725818"/>
            <a:ext cx="1453896" cy="97096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F408B4-4F12-4DD5-B1AF-D0A7785D28C5}"/>
              </a:ext>
            </a:extLst>
          </p:cNvPr>
          <p:cNvSpPr/>
          <p:nvPr/>
        </p:nvSpPr>
        <p:spPr>
          <a:xfrm>
            <a:off x="0" y="9767944"/>
            <a:ext cx="8229600" cy="2904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9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Microsoft Sans Serif" panose="020B0604020202020204" pitchFamily="34" charset="0"/>
              </a:rPr>
              <a:t>The Charleston Real Estate Café | </a:t>
            </a:r>
            <a:r>
              <a:rPr lang="fr-FR" sz="1059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Microsoft Sans Serif" panose="020B0604020202020204" pitchFamily="34" charset="0"/>
              </a:rPr>
              <a:t>672 Marina Dr Suite 110 | Charleston, SC 29492</a:t>
            </a:r>
            <a:endParaRPr lang="en-US" sz="1059" dirty="0">
              <a:solidFill>
                <a:schemeClr val="bg1"/>
              </a:solidFill>
              <a:latin typeface="Century Gothic" panose="020B0502020202020204" pitchFamily="34" charset="0"/>
              <a:ea typeface="Open Sans" panose="020B0606030504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4B8056A-ADDD-421E-AFBA-A7891F6B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352800" y="7696200"/>
            <a:ext cx="1784646" cy="57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79FFFE-0A3C-F9B5-77B9-36637B211597}"/>
              </a:ext>
            </a:extLst>
          </p:cNvPr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2505" y="8727522"/>
            <a:ext cx="1453896" cy="96926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8436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115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Fave Script Bold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41</cp:revision>
  <dcterms:created xsi:type="dcterms:W3CDTF">2006-08-16T00:00:00Z</dcterms:created>
  <dcterms:modified xsi:type="dcterms:W3CDTF">2024-05-02T19:30:40Z</dcterms:modified>
</cp:coreProperties>
</file>