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500" b="1" dirty="0">
                <a:ln w="3175">
                  <a:noFill/>
                </a:ln>
                <a:solidFill>
                  <a:srgbClr val="9D0000"/>
                </a:solidFill>
                <a:latin typeface="Futura Lt BT" panose="020B0402020204020303" pitchFamily="34" charset="0"/>
                <a:ea typeface="Gadugi" panose="020B0502040204020203" pitchFamily="34" charset="0"/>
              </a:rPr>
              <a:t>Handyman Special With Views of Lake Moultrie</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sellmyhousecharlestonsc.com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2"/>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703630" y="9182639"/>
            <a:ext cx="822341" cy="587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The Mazzilli Team </a:t>
            </a:r>
          </a:p>
          <a:p>
            <a:pPr algn="r"/>
            <a:r>
              <a:rPr lang="en-US" sz="1100" dirty="0">
                <a:solidFill>
                  <a:srgbClr val="9D0000"/>
                </a:solidFill>
                <a:latin typeface="Futura Bk BT" panose="020B0502020204020303"/>
                <a:ea typeface="Gadugi" panose="020B0502040204020203" pitchFamily="34" charset="0"/>
              </a:rPr>
              <a:t>3427 W Montague Ave</a:t>
            </a:r>
          </a:p>
          <a:p>
            <a:pPr algn="r"/>
            <a:r>
              <a:rPr lang="en-US" sz="1100" dirty="0">
                <a:solidFill>
                  <a:srgbClr val="9D0000"/>
                </a:solidFill>
                <a:latin typeface="Futura Bk BT" panose="020B0502020204020303"/>
                <a:ea typeface="Gadugi" panose="020B0502040204020203" pitchFamily="34" charset="0"/>
              </a:rPr>
              <a:t>Suite 6</a:t>
            </a:r>
          </a:p>
          <a:p>
            <a:pPr algn="r"/>
            <a:r>
              <a:rPr lang="en-US" sz="1100" dirty="0">
                <a:solidFill>
                  <a:srgbClr val="9D0000"/>
                </a:solidFill>
                <a:latin typeface="Futura Bk BT" panose="020B0502020204020303"/>
                <a:ea typeface="Gadugi" panose="020B0502040204020203" pitchFamily="34" charset="0"/>
              </a:rPr>
              <a:t>North Charleston, SC 29418</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601 Levee Drive</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Thornley Forest I</a:t>
            </a:r>
          </a:p>
          <a:p>
            <a:pPr algn="r"/>
            <a:r>
              <a:rPr lang="en-US" sz="2200" dirty="0">
                <a:latin typeface="Futura LtCn BT" panose="020B0408020204030204" pitchFamily="34" charset="0"/>
              </a:rPr>
              <a:t>Moncks Corner, SC 29461</a:t>
            </a:r>
          </a:p>
          <a:p>
            <a:pPr algn="r"/>
            <a:r>
              <a:rPr lang="en-US" sz="2200" dirty="0">
                <a:latin typeface="Futura LtCn BT" panose="020B0408020204030204" pitchFamily="34" charset="0"/>
              </a:rPr>
              <a:t>MLS# 25022690</a:t>
            </a:r>
          </a:p>
          <a:p>
            <a:pPr algn="r"/>
            <a:r>
              <a:rPr lang="en-US" sz="2200" dirty="0">
                <a:latin typeface="Futura LtCn BT" panose="020B0408020204030204" pitchFamily="34" charset="0"/>
              </a:rPr>
              <a:t>$300,000</a:t>
            </a:r>
          </a:p>
          <a:p>
            <a:pPr algn="r"/>
            <a:endParaRPr lang="en-US" sz="1800" dirty="0">
              <a:latin typeface="Futura LtCn BT" panose="020B0408020204030204" pitchFamily="34" charset="0"/>
            </a:endParaRPr>
          </a:p>
          <a:p>
            <a:pPr algn="r"/>
            <a:r>
              <a:rPr lang="en-US" sz="1400" dirty="0">
                <a:latin typeface="Futura LtCn BT" panose="020B0408020204030204" pitchFamily="34" charset="0"/>
              </a:rPr>
              <a:t>3 Beds | 2 Baths | 1,512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656009"/>
            <a:ext cx="8229599"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300" dirty="0">
                <a:latin typeface="Futura Lt BT" panose="020B0402020204020303" pitchFamily="34" charset="0"/>
              </a:rPr>
              <a:t>Welcome to 601 Levee Drive—an all-brick ranch with 3 bedrooms and 2 baths, offering solid bones and tons of potential for a handyman, investor, or flip. The layout is classic and functional, the lot sits across from Lake Moultrie, and the location puts you moments from boating, fishing, and Lowcountry outdoor living. The home needs work and is being sold as-is or owner may be willing to get work done, presenting a great opportunity to add value and make it your own.</a:t>
            </a:r>
          </a:p>
          <a:p>
            <a:endParaRPr lang="en-US" sz="1300" dirty="0">
              <a:latin typeface="Futura Lt BT" panose="020B0402020204020303" pitchFamily="34" charset="0"/>
            </a:endParaRPr>
          </a:p>
          <a:p>
            <a:r>
              <a:rPr lang="en-US" sz="1300" dirty="0">
                <a:latin typeface="Futura Lt BT" panose="020B0402020204020303" pitchFamily="34" charset="0"/>
              </a:rPr>
              <a:t>This property is part of a lake community with a $500/year HOA that covers neighborhood security. It is also on a land lease with approximately 30 years remaining. Around Lake Moultrie, many shoreline and near-shore homes sit on land owned by the utility and leased long-term to homeowners; the structure is privately owned, while the land is held under a transferable lease. The upside is access to a lake area at a low entry price. If you're looking for a value-add project in a prime recreation spot, this is the one. Bring your vision and unlock the potential of a brick ranch across from Lake Moultrie.</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a:extLst>
              <a:ext uri="{28A0092B-C50C-407E-A947-70E740481C1C}">
                <a14:useLocalDpi xmlns:a14="http://schemas.microsoft.com/office/drawing/2010/main" val="0"/>
              </a:ext>
            </a:extLst>
          </a:blip>
          <a:srcRect l="631" r="631"/>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80772" y="7986282"/>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6656240" y="7987979"/>
            <a:ext cx="1492588" cy="995058"/>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3369292" y="7986282"/>
            <a:ext cx="1507188"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1726209" y="7986805"/>
            <a:ext cx="1505619" cy="1004793"/>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013159" y="7986282"/>
            <a:ext cx="1507188"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84694" y="3590111"/>
            <a:ext cx="1500916" cy="1000610"/>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658597" y="3588544"/>
            <a:ext cx="1504045" cy="1003742"/>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725424" y="3588019"/>
            <a:ext cx="1507189" cy="1004793"/>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5013945" y="3589066"/>
            <a:ext cx="1505616" cy="1002699"/>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3371647" y="3589068"/>
            <a:ext cx="1502477" cy="100269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1428</TotalTime>
  <Words>271</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Handyman Special With Views of Lake Moultrie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117</cp:revision>
  <dcterms:created xsi:type="dcterms:W3CDTF">2006-08-16T00:00:00Z</dcterms:created>
  <dcterms:modified xsi:type="dcterms:W3CDTF">2025-10-08T17:23:29Z</dcterms:modified>
</cp:coreProperties>
</file>