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703430"/>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50039"/>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Incredible Views-Minutes to Mount Pleasant</a:t>
            </a:r>
          </a:p>
        </p:txBody>
      </p:sp>
      <p:sp>
        <p:nvSpPr>
          <p:cNvPr id="3" name="Subtitle 2"/>
          <p:cNvSpPr>
            <a:spLocks noGrp="1"/>
          </p:cNvSpPr>
          <p:nvPr>
            <p:ph type="subTitle" idx="1"/>
          </p:nvPr>
        </p:nvSpPr>
        <p:spPr>
          <a:xfrm>
            <a:off x="-1" y="6005374"/>
            <a:ext cx="8229600" cy="1879260"/>
          </a:xfrm>
        </p:spPr>
        <p:txBody>
          <a:bodyPr anchor="ctr">
            <a:noAutofit/>
          </a:bodyPr>
          <a:lstStyle/>
          <a:p>
            <a:r>
              <a:rPr lang="en-US" sz="850" dirty="0">
                <a:solidFill>
                  <a:schemeClr val="tx1"/>
                </a:solidFill>
                <a:latin typeface="Avenir Next LT Pro Light" panose="020B0304020202020204" pitchFamily="34" charset="0"/>
                <a:cs typeface="Microsoft Sans Serif" panose="020B0604020202020204" pitchFamily="34" charset="0"/>
              </a:rPr>
              <a:t>Welcome to Your Secluded Sanctuary at 6021 Jibe Ct! Tucked away in the nature-filled Romain Retreat, a gated 300-acre community bordering the Cape Romain Wildlife Refuge, this lighthouse-inspired masterpiece offers a rare blend of luxury and Lowcountry charm. Meticulously crafted by Bennett Builders of Awendaw, with fine details and trim by the local custom boat builder/homeowner, this custom-designed residence harmonizes natural beauty, abundant light, and masterful craftsmanship in an unparalleled </a:t>
            </a:r>
            <a:r>
              <a:rPr lang="en-US" sz="850" dirty="0" err="1">
                <a:solidFill>
                  <a:schemeClr val="tx1"/>
                </a:solidFill>
                <a:latin typeface="Avenir Next LT Pro Light" panose="020B0304020202020204" pitchFamily="34" charset="0"/>
                <a:cs typeface="Microsoft Sans Serif" panose="020B0604020202020204" pitchFamily="34" charset="0"/>
              </a:rPr>
              <a:t>setting.Set</a:t>
            </a:r>
            <a:r>
              <a:rPr lang="en-US" sz="850" dirty="0">
                <a:solidFill>
                  <a:schemeClr val="tx1"/>
                </a:solidFill>
                <a:latin typeface="Avenir Next LT Pro Light" panose="020B0304020202020204" pitchFamily="34" charset="0"/>
                <a:cs typeface="Microsoft Sans Serif" panose="020B0604020202020204" pitchFamily="34" charset="0"/>
              </a:rPr>
              <a:t> on 2.4 private acres, this home showcases stunning reclaimed heart pine flooring, baseboards, and window trim repurposed from a historic Manhattan factory. The grandeur of three levels of spacious living is accentuated by soaring 12' and 10' ceilings, solid 8' wood interior doors, and the convenience of an elevator servicing all three floors. On breezy days, open the windows to welcome the refreshing ocean air, while an attic fan enhances comfort. Unwind and take in the serene surroundings from the expansive screened porches.</a:t>
            </a:r>
          </a:p>
          <a:p>
            <a:endParaRPr lang="en-US" sz="850" dirty="0">
              <a:solidFill>
                <a:schemeClr val="tx1"/>
              </a:solidFill>
              <a:latin typeface="Avenir Next LT Pro Light" panose="020B0304020202020204" pitchFamily="34" charset="0"/>
              <a:cs typeface="Microsoft Sans Serif" panose="020B0604020202020204" pitchFamily="34" charset="0"/>
            </a:endParaRPr>
          </a:p>
          <a:p>
            <a:r>
              <a:rPr lang="en-US" sz="850" dirty="0">
                <a:solidFill>
                  <a:schemeClr val="tx1"/>
                </a:solidFill>
                <a:latin typeface="Avenir Next LT Pro Light" panose="020B0304020202020204" pitchFamily="34" charset="0"/>
                <a:cs typeface="Microsoft Sans Serif" panose="020B0604020202020204" pitchFamily="34" charset="0"/>
              </a:rPr>
              <a:t>This one-of-a-kind home is a rare opportunity to own a private retreat where luxury meets nature...a place where every detail has been thoughtfully designed to create an unparalleled living experience.</a:t>
            </a:r>
          </a:p>
          <a:p>
            <a:r>
              <a:rPr lang="en-US" sz="850" dirty="0">
                <a:solidFill>
                  <a:schemeClr val="tx1"/>
                </a:solidFill>
                <a:latin typeface="Avenir Next LT Pro Light" panose="020B0304020202020204" pitchFamily="34" charset="0"/>
                <a:cs typeface="Microsoft Sans Serif" panose="020B0604020202020204" pitchFamily="34" charset="0"/>
              </a:rPr>
              <a:t>HOA: $698/year</a:t>
            </a:r>
          </a:p>
          <a:p>
            <a:r>
              <a:rPr lang="en-US" sz="850" dirty="0">
                <a:solidFill>
                  <a:schemeClr val="tx1"/>
                </a:solidFill>
                <a:latin typeface="Avenir Next LT Pro Light" panose="020B0304020202020204" pitchFamily="34" charset="0"/>
                <a:cs typeface="Microsoft Sans Serif" panose="020B0604020202020204" pitchFamily="34" charset="0"/>
              </a:rPr>
              <a:t>Luxury meets craftsmanship and nature</a:t>
            </a:r>
          </a:p>
          <a:p>
            <a:r>
              <a:rPr lang="en-US" sz="850" dirty="0">
                <a:solidFill>
                  <a:schemeClr val="tx1"/>
                </a:solidFill>
                <a:latin typeface="Avenir Next LT Pro Light" panose="020B0304020202020204" pitchFamily="34" charset="0"/>
                <a:cs typeface="Microsoft Sans Serif" panose="020B0604020202020204" pitchFamily="34" charset="0"/>
              </a:rPr>
              <a:t>Direct access to the Cape Romain Wildlife Refuge</a:t>
            </a:r>
          </a:p>
          <a:p>
            <a:endParaRPr lang="en-US" sz="850" dirty="0">
              <a:solidFill>
                <a:schemeClr val="tx1"/>
              </a:solidFill>
              <a:latin typeface="Avenir Next LT Pro Light" panose="020B0304020202020204" pitchFamily="34" charset="0"/>
              <a:cs typeface="Microsoft Sans Serif" panose="020B0604020202020204" pitchFamily="34" charset="0"/>
            </a:endParaRP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883372"/>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4163" y="7883372"/>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35" y="7884634"/>
            <a:ext cx="1452003" cy="968002"/>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8327" y="7883373"/>
            <a:ext cx="1453894" cy="969263"/>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410200"/>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6021 Jibe Court</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Romain Retreat · Awendaw, SC 29429 · MLS# 25006691 · $1,795,000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7597" y="7884634"/>
            <a:ext cx="1452003" cy="968002"/>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559</TotalTime>
  <Words>300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6021 Jibe Court Romain Retreat · Awendaw, SC 29429 · MLS# 25006691 · $1,795,000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119</cp:revision>
  <dcterms:created xsi:type="dcterms:W3CDTF">2006-08-16T00:00:00Z</dcterms:created>
  <dcterms:modified xsi:type="dcterms:W3CDTF">2025-03-18T14:20:45Z</dcterms:modified>
</cp:coreProperties>
</file>