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074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gif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hyperlink" Target="https://my.matterport.com/show/?m=TTEPFs2mXxp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7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86" y="130405"/>
            <a:ext cx="3587156" cy="23782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10334" y="8839152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09043" y="212672"/>
            <a:ext cx="3588253" cy="2213693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602 S Elgin Court</a:t>
            </a:r>
            <a:br>
              <a:rPr lang="en-US" sz="18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8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fr-FR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Grand Oaks Plantation</a:t>
            </a:r>
            <a:br>
              <a:rPr lang="fr-FR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fr-FR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Charleston, SC 29414</a:t>
            </a:r>
            <a:br>
              <a:rPr lang="fr-FR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fr-FR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fr-FR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18014550</a:t>
            </a:r>
            <a:br>
              <a:rPr lang="fr-FR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fr-FR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$205,000</a:t>
            </a:r>
            <a:endParaRPr lang="en-US" sz="10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7" y="3770624"/>
            <a:ext cx="7715311" cy="3761212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Well cared for and updated ground floor condominium unit. </a:t>
            </a: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Open floor plan with gleaming hardwood floors, custom paint and moldings. </a:t>
            </a: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2 Room Master Bedroom </a:t>
            </a:r>
            <a:r>
              <a:rPr lang="en-US" sz="18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En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-suite with walk in closet and full bathroom.</a:t>
            </a: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Check out the virtual tour</a:t>
            </a:r>
            <a:b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https://my.matterport.com/show/?m=TTEPFs2mXxp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3894641" y="8839152"/>
            <a:ext cx="3877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Kelly Rozier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209-3129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kelly.rozier@agentownedrealty.com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397" y="9601200"/>
            <a:ext cx="77724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902 Savannah Hwy | Charleston, SC 29407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59972" y="9154271"/>
            <a:ext cx="734950" cy="7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720708" y="130405"/>
            <a:ext cx="406556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Just Listed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+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Open House</a:t>
            </a:r>
          </a:p>
          <a:p>
            <a:pPr algn="ctr"/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Saturday, March 24</a:t>
            </a:r>
            <a:r>
              <a:rPr lang="en-US" sz="3600" b="1" cap="none" spc="0" baseline="3000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th</a:t>
            </a:r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 11-1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786" y="2108521"/>
            <a:ext cx="35871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n w="12700">
                  <a:solidFill>
                    <a:srgbClr val="3AF806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Open House Sat June 9 12-2pm</a:t>
            </a:r>
            <a:endParaRPr lang="en-US" i="1" dirty="0">
              <a:ln w="12700">
                <a:solidFill>
                  <a:srgbClr val="3AF80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7000" y="771639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86" y="2890742"/>
            <a:ext cx="1563624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-2803" y="8839152"/>
            <a:ext cx="3877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 Sorrentino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371-6218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andrew.sorrentino@agentowned.com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2DF43B53-58E8-4160-899F-8C054E952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4415" y="2890742"/>
            <a:ext cx="1563624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079CA2DE-1A28-4665-B6FD-3D696E832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9044" y="2890742"/>
            <a:ext cx="1563624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D575A5B8-4593-44BC-938F-AC757254F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3673" y="2890742"/>
            <a:ext cx="1563624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C084F99B-6383-4ED3-9A68-CB262C5A3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86" y="7531836"/>
            <a:ext cx="1563624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B3E5CD9F-65BB-4A8B-9E80-C621611C1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4415" y="7531836"/>
            <a:ext cx="1563624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63E3414E-B7B9-4A52-BFC4-06DAB5E4EE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3"/>
          <a:stretch/>
        </p:blipFill>
        <p:spPr bwMode="auto">
          <a:xfrm>
            <a:off x="4109045" y="7531836"/>
            <a:ext cx="1563624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2">
            <a:extLst>
              <a:ext uri="{FF2B5EF4-FFF2-40B4-BE49-F238E27FC236}">
                <a16:creationId xmlns:a16="http://schemas.microsoft.com/office/drawing/2014/main" id="{E88317BB-5D03-484C-A2AF-CC9DCEDD20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71"/>
          <a:stretch/>
        </p:blipFill>
        <p:spPr bwMode="auto">
          <a:xfrm>
            <a:off x="6133673" y="7531836"/>
            <a:ext cx="1563624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111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DECODE</vt:lpstr>
      <vt:lpstr>Arial</vt:lpstr>
      <vt:lpstr>Calibri</vt:lpstr>
      <vt:lpstr>Georgia</vt:lpstr>
      <vt:lpstr>Microsoft Sans Serif</vt:lpstr>
      <vt:lpstr>Narkisim</vt:lpstr>
      <vt:lpstr>Office Theme</vt:lpstr>
      <vt:lpstr>602 S Elgin Court  Grand Oaks Plantation Charleston, SC 29414  MLS# 18014550 $205,000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dcterms:created xsi:type="dcterms:W3CDTF">2006-08-16T00:00:00Z</dcterms:created>
  <dcterms:modified xsi:type="dcterms:W3CDTF">2018-06-07T15:08:15Z</dcterms:modified>
</cp:coreProperties>
</file>