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8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6/3/2015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mailto:ali.bring@carolinaone.com" TargetMode="External"/><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0"/>
            <a:ext cx="7772400" cy="1219200"/>
          </a:xfrm>
        </p:spPr>
        <p:txBody>
          <a:bodyPr>
            <a:noAutofit/>
          </a:bodyPr>
          <a:lstStyle/>
          <a:p>
            <a:r>
              <a:rPr lang="en-US" sz="3600" dirty="0" smtClean="0">
                <a:solidFill>
                  <a:schemeClr val="tx2"/>
                </a:solidFill>
                <a:latin typeface="Trebuchet MS" panose="020B0603020202020204" pitchFamily="34" charset="0"/>
              </a:rPr>
              <a:t>Large </a:t>
            </a:r>
            <a:r>
              <a:rPr lang="en-US" sz="3600" dirty="0">
                <a:solidFill>
                  <a:schemeClr val="tx2"/>
                </a:solidFill>
                <a:latin typeface="Trebuchet MS" panose="020B0603020202020204" pitchFamily="34" charset="0"/>
              </a:rPr>
              <a:t>Lot ~ 0.9 Acres</a:t>
            </a:r>
            <a:br>
              <a:rPr lang="en-US" sz="3600" dirty="0">
                <a:solidFill>
                  <a:schemeClr val="tx2"/>
                </a:solidFill>
                <a:latin typeface="Trebuchet MS" panose="020B0603020202020204" pitchFamily="34" charset="0"/>
              </a:rPr>
            </a:br>
            <a:r>
              <a:rPr lang="en-US" sz="2000" dirty="0">
                <a:solidFill>
                  <a:schemeClr val="tx2"/>
                </a:solidFill>
                <a:latin typeface="Trebuchet MS" panose="020B0603020202020204" pitchFamily="34" charset="0"/>
              </a:rPr>
              <a:t>602 Sleepy Hollow </a:t>
            </a:r>
            <a:r>
              <a:rPr lang="en-US" sz="2000" dirty="0" smtClean="0">
                <a:solidFill>
                  <a:schemeClr val="tx2"/>
                </a:solidFill>
                <a:latin typeface="Trebuchet MS" panose="020B0603020202020204" pitchFamily="34" charset="0"/>
              </a:rPr>
              <a:t>Court ~ Hidden Hills ~ Summerville</a:t>
            </a:r>
            <a:br>
              <a:rPr lang="en-US" sz="2000" dirty="0" smtClean="0">
                <a:solidFill>
                  <a:schemeClr val="tx2"/>
                </a:solidFill>
                <a:latin typeface="Trebuchet MS" panose="020B0603020202020204" pitchFamily="34" charset="0"/>
              </a:rPr>
            </a:br>
            <a:r>
              <a:rPr lang="en-US" sz="2000" dirty="0" smtClean="0">
                <a:solidFill>
                  <a:schemeClr val="tx2"/>
                </a:solidFill>
                <a:latin typeface="Trebuchet MS" panose="020B0603020202020204" pitchFamily="34" charset="0"/>
              </a:rPr>
              <a:t>MLS</a:t>
            </a:r>
            <a:r>
              <a:rPr lang="en-US" sz="2000" dirty="0">
                <a:solidFill>
                  <a:schemeClr val="tx2"/>
                </a:solidFill>
                <a:latin typeface="Trebuchet MS" panose="020B0603020202020204" pitchFamily="34" charset="0"/>
              </a:rPr>
              <a:t># </a:t>
            </a:r>
            <a:r>
              <a:rPr lang="en-US" sz="2000" dirty="0" smtClean="0">
                <a:solidFill>
                  <a:schemeClr val="tx2"/>
                </a:solidFill>
                <a:latin typeface="Trebuchet MS" panose="020B0603020202020204" pitchFamily="34" charset="0"/>
              </a:rPr>
              <a:t>14027955 ~ $</a:t>
            </a:r>
            <a:r>
              <a:rPr lang="en-US" sz="2000" dirty="0">
                <a:solidFill>
                  <a:schemeClr val="tx2"/>
                </a:solidFill>
                <a:latin typeface="Trebuchet MS" panose="020B0603020202020204" pitchFamily="34" charset="0"/>
              </a:rPr>
              <a:t>269,900</a:t>
            </a:r>
            <a:endParaRPr lang="en-US" sz="4000" dirty="0">
              <a:solidFill>
                <a:schemeClr val="tx2"/>
              </a:solidFill>
              <a:latin typeface="Trebuchet MS" panose="020B0603020202020204" pitchFamily="34" charset="0"/>
            </a:endParaRPr>
          </a:p>
        </p:txBody>
      </p:sp>
      <p:sp>
        <p:nvSpPr>
          <p:cNvPr id="3" name="Subtitle 2"/>
          <p:cNvSpPr>
            <a:spLocks noGrp="1"/>
          </p:cNvSpPr>
          <p:nvPr>
            <p:ph type="subTitle" idx="1"/>
          </p:nvPr>
        </p:nvSpPr>
        <p:spPr>
          <a:xfrm>
            <a:off x="0" y="4343400"/>
            <a:ext cx="9144000" cy="1530236"/>
          </a:xfrm>
        </p:spPr>
        <p:txBody>
          <a:bodyPr anchor="ctr">
            <a:noAutofit/>
          </a:bodyPr>
          <a:lstStyle/>
          <a:p>
            <a:r>
              <a:rPr lang="en-US" sz="1400" dirty="0">
                <a:solidFill>
                  <a:schemeClr val="tx2"/>
                </a:solidFill>
                <a:latin typeface="Trebuchet MS" panose="020B0603020202020204" pitchFamily="34" charset="0"/>
              </a:rPr>
              <a:t>Home will be ready late Spring/early Summer! Hidden Hills is the best kept secret in Summerville! If you're looking for a large </a:t>
            </a:r>
            <a:r>
              <a:rPr lang="en-US" sz="1400" dirty="0" err="1">
                <a:solidFill>
                  <a:schemeClr val="tx2"/>
                </a:solidFill>
                <a:latin typeface="Trebuchet MS" panose="020B0603020202020204" pitchFamily="34" charset="0"/>
              </a:rPr>
              <a:t>homesite</a:t>
            </a:r>
            <a:r>
              <a:rPr lang="en-US" sz="1400" dirty="0">
                <a:solidFill>
                  <a:schemeClr val="tx2"/>
                </a:solidFill>
                <a:latin typeface="Trebuchet MS" panose="020B0603020202020204" pitchFamily="34" charset="0"/>
              </a:rPr>
              <a:t>--you've found it! This beautifully crafted home by Lowcountry Residential Builders offers an open concept first floor with all bedrooms being located on the second level. Hardwood and tile flooring, recessed lighting, stainless steel appliances, gorgeous granite kitchen countertops, 42'' maple cabinets with decorative hardware and crown molding make this house a home. Why not make it yours? This neighborhood offers a serene country setting and is merely minutes from shopping, schools, Historic Downtown Summerville.</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59516" y="5873636"/>
            <a:ext cx="2624968" cy="984363"/>
          </a:xfrm>
          <a:prstGeom prst="rect">
            <a:avLst/>
          </a:prstGeom>
        </p:spPr>
      </p:pic>
      <p:sp>
        <p:nvSpPr>
          <p:cNvPr id="5" name="Rectangle 4"/>
          <p:cNvSpPr/>
          <p:nvPr/>
        </p:nvSpPr>
        <p:spPr>
          <a:xfrm>
            <a:off x="4572000" y="5981097"/>
            <a:ext cx="4572000" cy="769441"/>
          </a:xfrm>
          <a:prstGeom prst="rect">
            <a:avLst/>
          </a:prstGeom>
        </p:spPr>
        <p:txBody>
          <a:bodyPr>
            <a:spAutoFit/>
          </a:bodyPr>
          <a:lstStyle/>
          <a:p>
            <a:pPr algn="r"/>
            <a:r>
              <a:rPr lang="en-US" sz="1600" b="1" dirty="0" smtClean="0">
                <a:solidFill>
                  <a:schemeClr val="tx2"/>
                </a:solidFill>
                <a:latin typeface="Trebuchet MS" panose="020B0603020202020204" pitchFamily="34" charset="0"/>
              </a:rPr>
              <a:t>Ali Bring</a:t>
            </a:r>
            <a:endParaRPr lang="en-US" sz="1600" b="1" dirty="0">
              <a:solidFill>
                <a:schemeClr val="tx2"/>
              </a:solidFill>
              <a:latin typeface="Trebuchet MS" panose="020B0603020202020204" pitchFamily="34" charset="0"/>
            </a:endParaRPr>
          </a:p>
          <a:p>
            <a:pPr algn="r"/>
            <a:r>
              <a:rPr lang="en-US" sz="1400" dirty="0">
                <a:solidFill>
                  <a:schemeClr val="tx2"/>
                </a:solidFill>
                <a:latin typeface="Trebuchet MS" panose="020B0603020202020204" pitchFamily="34" charset="0"/>
              </a:rPr>
              <a:t>843-226-1043</a:t>
            </a:r>
            <a:endParaRPr lang="en-US" sz="1400" dirty="0" smtClean="0">
              <a:solidFill>
                <a:schemeClr val="tx2"/>
              </a:solidFill>
              <a:latin typeface="Trebuchet MS" panose="020B0603020202020204" pitchFamily="34" charset="0"/>
            </a:endParaRPr>
          </a:p>
          <a:p>
            <a:pPr algn="r"/>
            <a:r>
              <a:rPr lang="en-US" sz="1400" dirty="0">
                <a:solidFill>
                  <a:schemeClr val="tx2"/>
                </a:solidFill>
                <a:latin typeface="Trebuchet MS" panose="020B0603020202020204" pitchFamily="34" charset="0"/>
                <a:hlinkClick r:id="rId3"/>
              </a:rPr>
              <a:t>ali.bring@carolinaone.com</a:t>
            </a:r>
            <a:endParaRPr lang="en-US" sz="1400" dirty="0">
              <a:solidFill>
                <a:schemeClr val="tx2"/>
              </a:solidFill>
              <a:latin typeface="Trebuchet MS" panose="020B0603020202020204" pitchFamily="34" charset="0"/>
            </a:endParaRPr>
          </a:p>
        </p:txBody>
      </p:sp>
      <p:sp>
        <p:nvSpPr>
          <p:cNvPr id="6" name="Rectangle 5"/>
          <p:cNvSpPr/>
          <p:nvPr/>
        </p:nvSpPr>
        <p:spPr>
          <a:xfrm>
            <a:off x="-20783" y="5943600"/>
            <a:ext cx="4572000" cy="830997"/>
          </a:xfrm>
          <a:prstGeom prst="rect">
            <a:avLst/>
          </a:prstGeom>
        </p:spPr>
        <p:txBody>
          <a:bodyPr>
            <a:spAutoFit/>
          </a:bodyPr>
          <a:lstStyle/>
          <a:p>
            <a:r>
              <a:rPr lang="en-US" sz="1200" dirty="0">
                <a:solidFill>
                  <a:schemeClr val="tx2"/>
                </a:solidFill>
                <a:latin typeface="Trebuchet MS" panose="020B0603020202020204" pitchFamily="34" charset="0"/>
              </a:rPr>
              <a:t>Carolina One Real Estate</a:t>
            </a:r>
          </a:p>
          <a:p>
            <a:r>
              <a:rPr lang="en-US" sz="1200" dirty="0">
                <a:solidFill>
                  <a:schemeClr val="tx2"/>
                </a:solidFill>
                <a:latin typeface="Trebuchet MS" panose="020B0603020202020204" pitchFamily="34" charset="0"/>
              </a:rPr>
              <a:t>4024 Salt Pointe Parkway</a:t>
            </a:r>
          </a:p>
          <a:p>
            <a:r>
              <a:rPr lang="en-US" sz="1200" dirty="0">
                <a:solidFill>
                  <a:schemeClr val="tx2"/>
                </a:solidFill>
                <a:latin typeface="Trebuchet MS" panose="020B0603020202020204" pitchFamily="34" charset="0"/>
              </a:rPr>
              <a:t>New Homes Division</a:t>
            </a:r>
          </a:p>
          <a:p>
            <a:r>
              <a:rPr lang="en-US" sz="1200" dirty="0">
                <a:solidFill>
                  <a:schemeClr val="tx2"/>
                </a:solidFill>
                <a:latin typeface="Trebuchet MS" panose="020B0603020202020204" pitchFamily="34" charset="0"/>
              </a:rPr>
              <a:t>N Charleston, SC 29405</a:t>
            </a:r>
            <a:endParaRPr lang="en-US" sz="1200" dirty="0">
              <a:solidFill>
                <a:schemeClr val="tx2"/>
              </a:solidFill>
              <a:latin typeface="Trebuchet MS" panose="020B0603020202020204" pitchFamily="34" charset="0"/>
            </a:endParaRPr>
          </a:p>
        </p:txBody>
      </p:sp>
      <p:grpSp>
        <p:nvGrpSpPr>
          <p:cNvPr id="14" name="Group 13"/>
          <p:cNvGrpSpPr/>
          <p:nvPr/>
        </p:nvGrpSpPr>
        <p:grpSpPr>
          <a:xfrm>
            <a:off x="76200" y="1219200"/>
            <a:ext cx="8991600" cy="3124200"/>
            <a:chOff x="76200" y="1219200"/>
            <a:chExt cx="8991600" cy="3124200"/>
          </a:xfrm>
        </p:grpSpPr>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90178" y="1219200"/>
              <a:ext cx="5563643" cy="3124200"/>
            </a:xfrm>
            <a:prstGeom prst="rect">
              <a:avLst/>
            </a:prstGeom>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439416" y="1219200"/>
              <a:ext cx="1628384" cy="914400"/>
            </a:xfrm>
            <a:prstGeom prst="rect">
              <a:avLst/>
            </a:prstGeom>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200" y="1219200"/>
              <a:ext cx="1628384" cy="914400"/>
            </a:xfrm>
            <a:prstGeom prst="rect">
              <a:avLst/>
            </a:prstGeom>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439416" y="2324100"/>
              <a:ext cx="1628384" cy="914400"/>
            </a:xfrm>
            <a:prstGeom prst="rect">
              <a:avLst/>
            </a:prstGeom>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440061" y="3429000"/>
              <a:ext cx="1627094" cy="914400"/>
            </a:xfrm>
            <a:prstGeom prst="rect">
              <a:avLst/>
            </a:prstGeom>
          </p:spPr>
        </p:pic>
        <p:pic>
          <p:nvPicPr>
            <p:cNvPr id="12" name="Picture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6200" y="2324100"/>
              <a:ext cx="1628384" cy="914400"/>
            </a:xfrm>
            <a:prstGeom prst="rect">
              <a:avLst/>
            </a:prstGeom>
          </p:spPr>
        </p:pic>
        <p:pic>
          <p:nvPicPr>
            <p:cNvPr id="13" name="Picture 1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6200" y="3429000"/>
              <a:ext cx="1628384" cy="914400"/>
            </a:xfrm>
            <a:prstGeom prst="rect">
              <a:avLst/>
            </a:prstGeom>
          </p:spPr>
        </p:pic>
      </p:grpSp>
    </p:spTree>
    <p:extLst>
      <p:ext uri="{BB962C8B-B14F-4D97-AF65-F5344CB8AC3E}">
        <p14:creationId xmlns:p14="http://schemas.microsoft.com/office/powerpoint/2010/main" val="25185263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138</Words>
  <Application>Microsoft Office PowerPoint</Application>
  <PresentationFormat>On-screen Show (4:3)</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Large Lot ~ 0.9 Acres 602 Sleepy Hollow Court ~ Hidden Hills ~ Summerville MLS# 14027955 ~ $269,900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Large Lot ~ 0.9 Acres 602 Sleepy Hollow Court ~ Hidden Hills ~ Summerville MLS# 14027955 ~ $269,900</dc:title>
  <dc:creator>CVH360</dc:creator>
  <cp:lastModifiedBy>atp1313@gmail.com</cp:lastModifiedBy>
  <cp:revision>3</cp:revision>
  <dcterms:created xsi:type="dcterms:W3CDTF">2006-08-16T00:00:00Z</dcterms:created>
  <dcterms:modified xsi:type="dcterms:W3CDTF">2015-06-03T20:07:09Z</dcterms:modified>
</cp:coreProperties>
</file>