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152585" y="5518825"/>
            <a:ext cx="6995160" cy="12896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44" y="177069"/>
            <a:ext cx="6998912" cy="524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88" y="315829"/>
            <a:ext cx="6738025" cy="43634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rajan Pro" panose="02020502050506020301" pitchFamily="18" charset="0"/>
              </a:rPr>
              <a:t>Minutes To Lake Moultrie And Lake Marion!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87" y="810626"/>
            <a:ext cx="6738026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602 Murphy Bay Drive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284474" y="1123702"/>
            <a:ext cx="674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Cross, SC 29436 | MLS# 23012890 | $169,900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61277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54" y="1589213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597" y="2837350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58144" y="8350160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277039" y="5563499"/>
            <a:ext cx="674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Are you looking for a property that shares the passion for outdoors, for fins, feathers, fur or gathering under the stars with family and friends? A perfect weekend getaway, vacation rental or primary home to enjoy. This exceptional home is minutes to either Lake Moultrie and Lake Marion with 170,000 acres of pristine waterways.</a:t>
            </a:r>
          </a:p>
          <a:p>
            <a:pPr algn="ctr"/>
            <a:endParaRPr lang="en-US" sz="12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12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Video Tour: https://youtu.be/rrwEyTTLDHE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/>
          <a:stretch/>
        </p:blipFill>
        <p:spPr>
          <a:xfrm>
            <a:off x="158144" y="7017174"/>
            <a:ext cx="1645920" cy="1097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475" y="7017174"/>
            <a:ext cx="1645920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6806" y="7017174"/>
            <a:ext cx="1645920" cy="1097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136" y="7017174"/>
            <a:ext cx="1645920" cy="1097281"/>
          </a:xfrm>
          <a:prstGeom prst="rect">
            <a:avLst/>
          </a:prstGeom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4811949" y="8373243"/>
            <a:ext cx="2335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1510 Trolley Rd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Summerville, SC 29485</a:t>
            </a:r>
            <a:endParaRPr lang="en-US" sz="11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517" y="8350085"/>
            <a:ext cx="2038166" cy="6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213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Minutes To Lake Moultrie And Lake Marion!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19</cp:revision>
  <dcterms:created xsi:type="dcterms:W3CDTF">2022-10-19T11:58:47Z</dcterms:created>
  <dcterms:modified xsi:type="dcterms:W3CDTF">2023-06-28T17:58:41Z</dcterms:modified>
</cp:coreProperties>
</file>