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9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3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21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5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8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2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0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DB07-6497-4379-BCAA-5D05E9C9073B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8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4822"/>
            <a:ext cx="7772400" cy="1006322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</a:rPr>
              <a:t>Semi-Custom Home on Daniel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</a:rPr>
              <a:t>Island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</a:rPr>
              <a:t>****$2,000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</a:rPr>
              <a:t>Bonus Offered through October****</a:t>
            </a:r>
            <a:endParaRPr lang="en-US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6526" y="730758"/>
            <a:ext cx="3616728" cy="1736621"/>
          </a:xfrm>
        </p:spPr>
        <p:txBody>
          <a:bodyPr anchor="t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6031 Grand Council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</a:t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Center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Park/Daniel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Island 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MLS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15018576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$539,500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45393"/>
            <a:ext cx="7772400" cy="2187095"/>
          </a:xfrm>
        </p:spPr>
        <p:txBody>
          <a:bodyPr anchor="ctr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This JD Smith, semi-custom, home sits in a beautiful neighborhood on Daniel Island, Center Park. You will enjoy this gorgeous private lot, with large Pine Trees and mature landscaping. This cottage style home boasts 4 bedrooms, 3 full bathrooms, loft area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large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screen porch, first floor master suite, separate laundry room, large kitchen with granite counter tops, and an open floor plan. A private bedroom and full bathroom upstairs makes it an ideal retreat for your guests. Having a detached garage provides you with the option to build a FROG (Carriage House) above the garage to provide rental income or extra space. Relax and catch island breezes on the wrap around front porch! Buyer pays a one time neighborhood enhancement fee of .5% x sales price to Daniel Island Community Fund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i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Owner agrees to pay a $</a:t>
            </a:r>
            <a:r>
              <a:rPr lang="en-US" i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2,000 </a:t>
            </a:r>
            <a:r>
              <a:rPr lang="en-US" i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bonus to be any agent that brings a buyer to this property, and obtains a successful closing. Offer good through the month of October, and expires November 1, 2015</a:t>
            </a:r>
            <a:endParaRPr lang="en-US" i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278683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Daniel Mykols</a:t>
            </a:r>
          </a:p>
          <a:p>
            <a:pPr algn="ctr"/>
            <a:r>
              <a:rPr lang="pl-PL" sz="1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pl-PL" sz="1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843) </a:t>
            </a:r>
            <a:r>
              <a:rPr lang="pl-PL" sz="1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566-5169</a:t>
            </a:r>
            <a:r>
              <a:rPr lang="en-US" sz="1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| </a:t>
            </a:r>
            <a:r>
              <a:rPr lang="pl-PL" sz="1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mykols@homesc.com</a:t>
            </a:r>
            <a:endParaRPr lang="en-US" sz="1200" dirty="0">
              <a:solidFill>
                <a:schemeClr val="accent1">
                  <a:lumMod val="5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9812083"/>
            <a:ext cx="7772400" cy="246221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1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Infinity </a:t>
            </a:r>
            <a:r>
              <a:rPr lang="en-US" sz="1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Realty | 1250 </a:t>
            </a:r>
            <a:r>
              <a:rPr lang="en-US" sz="1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Fairmont </a:t>
            </a:r>
            <a:r>
              <a:rPr lang="en-US" sz="1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Ave | Mt</a:t>
            </a:r>
            <a:r>
              <a:rPr lang="en-US" sz="1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Pleasant, SC 29464</a:t>
            </a:r>
            <a:endParaRPr lang="en-US" sz="1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510" y="9328114"/>
            <a:ext cx="456743" cy="6858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9328114"/>
            <a:ext cx="1463039" cy="685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730757"/>
            <a:ext cx="3886200" cy="29146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186" y="2467379"/>
            <a:ext cx="1570704" cy="11780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550" y="2467379"/>
            <a:ext cx="1570704" cy="11780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26" y="3836842"/>
            <a:ext cx="7502927" cy="21085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9" name="Group 8"/>
          <p:cNvGrpSpPr/>
          <p:nvPr/>
        </p:nvGrpSpPr>
        <p:grpSpPr>
          <a:xfrm>
            <a:off x="115134" y="8142668"/>
            <a:ext cx="7518119" cy="1028700"/>
            <a:chOff x="115134" y="8064812"/>
            <a:chExt cx="7518119" cy="102870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34" y="8064812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3974" y="8064812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2814" y="8064812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1653" y="8064812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143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230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 Unicode MS</vt:lpstr>
      <vt:lpstr>Arial</vt:lpstr>
      <vt:lpstr>Calibri</vt:lpstr>
      <vt:lpstr>Calibri Light</vt:lpstr>
      <vt:lpstr>Trajan Pro</vt:lpstr>
      <vt:lpstr>Office Theme</vt:lpstr>
      <vt:lpstr>6031 Grand Council St  Center Park/Daniel Island   MLS# 15018576 $539,500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657 N Sterling Drive Charleston, SC 29412 MLS# 15022205 $1,695,000</dc:title>
  <dc:creator>A. Thomas</dc:creator>
  <cp:lastModifiedBy>A. Thomas</cp:lastModifiedBy>
  <cp:revision>10</cp:revision>
  <dcterms:created xsi:type="dcterms:W3CDTF">2015-08-25T12:31:44Z</dcterms:created>
  <dcterms:modified xsi:type="dcterms:W3CDTF">2015-10-05T18:43:36Z</dcterms:modified>
</cp:coreProperties>
</file>