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78" d="100"/>
          <a:sy n="78" d="100"/>
        </p:scale>
        <p:origin x="3018" y="10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3/7/2025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21" name="Picture 20"/>
          <p:cNvPicPr>
            <a:picLocks noChangeAspect="1"/>
          </p:cNvPicPr>
          <p:nvPr/>
        </p:nvPicPr>
        <p:blipFill>
          <a:blip r:embed="rId2">
            <a:extLst>
              <a:ext uri="{28A0092B-C50C-407E-A947-70E740481C1C}">
                <a14:useLocalDpi xmlns:a14="http://schemas.microsoft.com/office/drawing/2010/main" val="0"/>
              </a:ext>
            </a:extLst>
          </a:blip>
          <a:srcRect l="1389" r="1389"/>
          <a:stretch/>
        </p:blipFill>
        <p:spPr>
          <a:xfrm>
            <a:off x="0" y="228600"/>
            <a:ext cx="7315200" cy="4648200"/>
          </a:xfrm>
          <a:prstGeom prst="rect">
            <a:avLst/>
          </a:prstGeom>
          <a:ln>
            <a:noFill/>
          </a:ln>
          <a:effectLst>
            <a:softEdge rad="112500"/>
          </a:effectLst>
        </p:spPr>
      </p:pic>
      <p:sp>
        <p:nvSpPr>
          <p:cNvPr id="2" name="Title 1"/>
          <p:cNvSpPr>
            <a:spLocks noGrp="1"/>
          </p:cNvSpPr>
          <p:nvPr>
            <p:ph type="ctrTitle"/>
          </p:nvPr>
        </p:nvSpPr>
        <p:spPr>
          <a:xfrm>
            <a:off x="-1" y="1"/>
            <a:ext cx="7315199" cy="298572"/>
          </a:xfrm>
          <a:noFill/>
          <a:effectLst/>
        </p:spPr>
        <p:txBody>
          <a:bodyPr anchor="ctr">
            <a:noAutofit/>
          </a:bodyPr>
          <a:lstStyle/>
          <a:p>
            <a:r>
              <a:rPr lang="en-US" sz="1800" b="1" i="1">
                <a:ln w="3175">
                  <a:solidFill>
                    <a:schemeClr val="tx2"/>
                  </a:solidFill>
                </a:ln>
                <a:solidFill>
                  <a:schemeClr val="bg1"/>
                </a:solidFill>
                <a:latin typeface="Century Gothic" panose="020B0502020202020204" pitchFamily="34" charset="0"/>
              </a:rPr>
              <a:t>Open House March 9th from 12:00 to 2:00</a:t>
            </a:r>
            <a:endParaRPr lang="en-US" sz="1800" b="1" i="1" dirty="0">
              <a:ln w="3175">
                <a:solidFill>
                  <a:schemeClr val="tx2"/>
                </a:solidFill>
              </a:ln>
              <a:solidFill>
                <a:schemeClr val="bg1"/>
              </a:solidFill>
              <a:latin typeface="Century Gothic" panose="020B0502020202020204" pitchFamily="34" charset="0"/>
            </a:endParaRPr>
          </a:p>
        </p:txBody>
      </p:sp>
      <p:sp>
        <p:nvSpPr>
          <p:cNvPr id="3" name="Subtitle 2"/>
          <p:cNvSpPr>
            <a:spLocks noGrp="1"/>
          </p:cNvSpPr>
          <p:nvPr>
            <p:ph type="subTitle" idx="1"/>
          </p:nvPr>
        </p:nvSpPr>
        <p:spPr>
          <a:xfrm>
            <a:off x="0" y="4893944"/>
            <a:ext cx="7315199" cy="1734066"/>
          </a:xfrm>
        </p:spPr>
        <p:txBody>
          <a:bodyPr anchor="ctr">
            <a:noAutofit/>
          </a:bodyPr>
          <a:lstStyle/>
          <a:p>
            <a:r>
              <a:rPr lang="en-US" sz="1200" dirty="0">
                <a:solidFill>
                  <a:schemeClr val="tx1"/>
                </a:solidFill>
                <a:latin typeface="Century Gothic" panose="020B0502020202020204" pitchFamily="34" charset="0"/>
              </a:rPr>
              <a:t>Magnificent Mediterranean style home on a spacious 2+ acre lot. Great location for those seeking to be close to everything but far enough away from it all. The exterior features Old English Brick including walkways. A Circular drive surrounded by lush landscaping leads to the main entrance . Enter into a formal foyer with open space created by high ceilings and marble floors. Enjoy your own private oasis as you overlook the lanai and salt water pool. The kitchen is equipped with </a:t>
            </a:r>
            <a:r>
              <a:rPr lang="en-US" sz="1200" dirty="0" err="1">
                <a:solidFill>
                  <a:schemeClr val="tx1"/>
                </a:solidFill>
                <a:latin typeface="Century Gothic" panose="020B0502020202020204" pitchFamily="34" charset="0"/>
              </a:rPr>
              <a:t>JennAir</a:t>
            </a:r>
            <a:r>
              <a:rPr lang="en-US" sz="1200" dirty="0">
                <a:solidFill>
                  <a:schemeClr val="tx1"/>
                </a:solidFill>
                <a:latin typeface="Century Gothic" panose="020B0502020202020204" pitchFamily="34" charset="0"/>
              </a:rPr>
              <a:t> appliances with plenty of cabinets and oversized pantry. Spacious primary bedroom with gorgeous African Teak Hardwood floors accented by a double trey ceiling. Seller is a licensed Real Estate </a:t>
            </a:r>
            <a:r>
              <a:rPr lang="en-US" sz="1200">
                <a:solidFill>
                  <a:schemeClr val="tx1"/>
                </a:solidFill>
                <a:latin typeface="Century Gothic" panose="020B0502020202020204" pitchFamily="34" charset="0"/>
              </a:rPr>
              <a:t>Agent.</a:t>
            </a:r>
            <a:endParaRPr lang="en-US" sz="1200" i="1" dirty="0">
              <a:solidFill>
                <a:schemeClr val="tx1"/>
              </a:solidFill>
              <a:latin typeface="Century Gothic" panose="020B0502020202020204" pitchFamily="34" charset="0"/>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06591" y="8361355"/>
            <a:ext cx="1102019"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120793" y="8948142"/>
            <a:ext cx="7065818" cy="190180"/>
          </a:xfrm>
          <a:prstGeom prst="rect">
            <a:avLst/>
          </a:prstGeom>
        </p:spPr>
        <p:txBody>
          <a:bodyPr wrap="square">
            <a:spAutoFit/>
          </a:bodyPr>
          <a:lstStyle/>
          <a:p>
            <a:pPr algn="ctr"/>
            <a:r>
              <a:rPr lang="en-US" sz="636" dirty="0">
                <a:latin typeface="Century Gothic" panose="020B0502020202020204" pitchFamily="34" charset="0"/>
              </a:rPr>
              <a:t>AgentOwned Charleston Group | 902 Savannah Hwy | Charleston, SC 29407-7802</a:t>
            </a:r>
          </a:p>
        </p:txBody>
      </p:sp>
      <p:sp>
        <p:nvSpPr>
          <p:cNvPr id="24" name="Rectangle 23"/>
          <p:cNvSpPr/>
          <p:nvPr/>
        </p:nvSpPr>
        <p:spPr>
          <a:xfrm>
            <a:off x="124691" y="8291383"/>
            <a:ext cx="3344067" cy="624017"/>
          </a:xfrm>
          <a:prstGeom prst="rect">
            <a:avLst/>
          </a:prstGeom>
        </p:spPr>
        <p:txBody>
          <a:bodyPr wrap="square">
            <a:spAutoFit/>
          </a:bodyPr>
          <a:lstStyle/>
          <a:p>
            <a:r>
              <a:rPr lang="en-US" sz="1455" dirty="0">
                <a:latin typeface="Century Gothic" panose="020B0502020202020204" pitchFamily="34" charset="0"/>
              </a:rPr>
              <a:t>Steven Olson</a:t>
            </a:r>
            <a:endParaRPr lang="en-US" sz="1000" dirty="0">
              <a:latin typeface="Century Gothic" panose="020B0502020202020204" pitchFamily="34" charset="0"/>
            </a:endParaRPr>
          </a:p>
          <a:p>
            <a:r>
              <a:rPr lang="en-US" sz="1000" dirty="0">
                <a:latin typeface="Century Gothic" panose="020B0502020202020204" pitchFamily="34" charset="0"/>
              </a:rPr>
              <a:t>843-412-9848</a:t>
            </a:r>
          </a:p>
          <a:p>
            <a:r>
              <a:rPr lang="en-US" sz="1000" dirty="0">
                <a:latin typeface="Century Gothic" panose="020B0502020202020204" pitchFamily="34" charset="0"/>
              </a:rPr>
              <a:t>solson1071@aol.com</a:t>
            </a:r>
          </a:p>
        </p:txBody>
      </p:sp>
      <p:pic>
        <p:nvPicPr>
          <p:cNvPr id="29" name="Picture 28"/>
          <p:cNvPicPr>
            <a:picLocks noChangeAspect="1"/>
          </p:cNvPicPr>
          <p:nvPr/>
        </p:nvPicPr>
        <p:blipFill>
          <a:blip r:embed="rId4" cstate="print">
            <a:extLst>
              <a:ext uri="{28A0092B-C50C-407E-A947-70E740481C1C}">
                <a14:useLocalDpi xmlns:a14="http://schemas.microsoft.com/office/drawing/2010/main" val="0"/>
              </a:ext>
            </a:extLst>
          </a:blip>
          <a:srcRect t="4732" b="5083"/>
          <a:stretch/>
        </p:blipFill>
        <p:spPr>
          <a:xfrm>
            <a:off x="2468880" y="6722738"/>
            <a:ext cx="2377440" cy="1478680"/>
          </a:xfrm>
          <a:prstGeom prst="rect">
            <a:avLst/>
          </a:prstGeom>
          <a:ln>
            <a:noFill/>
          </a:ln>
          <a:effectLst/>
        </p:spPr>
      </p:pic>
      <p:pic>
        <p:nvPicPr>
          <p:cNvPr id="30" name="Picture 2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937760" y="6725623"/>
            <a:ext cx="2377440" cy="1478679"/>
          </a:xfrm>
          <a:prstGeom prst="rect">
            <a:avLst/>
          </a:prstGeom>
          <a:ln>
            <a:noFill/>
          </a:ln>
          <a:effectLst/>
        </p:spPr>
      </p:pic>
      <p:sp>
        <p:nvSpPr>
          <p:cNvPr id="5" name="Rectangle 4"/>
          <p:cNvSpPr/>
          <p:nvPr/>
        </p:nvSpPr>
        <p:spPr>
          <a:xfrm>
            <a:off x="76200" y="3886200"/>
            <a:ext cx="7180408" cy="861774"/>
          </a:xfrm>
          <a:prstGeom prst="rect">
            <a:avLst/>
          </a:prstGeom>
        </p:spPr>
        <p:txBody>
          <a:bodyPr wrap="square">
            <a:spAutoFit/>
          </a:bodyPr>
          <a:lstStyle/>
          <a:p>
            <a:pPr algn="r"/>
            <a:r>
              <a:rPr lang="en-US" sz="2000" b="1" dirty="0">
                <a:ln w="3175">
                  <a:noFill/>
                </a:ln>
                <a:solidFill>
                  <a:schemeClr val="bg1"/>
                </a:solidFill>
                <a:latin typeface="Century Gothic" panose="020B0502020202020204" pitchFamily="34" charset="0"/>
              </a:rPr>
              <a:t>6036 Postell Drive</a:t>
            </a:r>
          </a:p>
          <a:p>
            <a:pPr algn="r"/>
            <a:r>
              <a:rPr lang="en-US" sz="1500" b="1" dirty="0">
                <a:ln w="3175">
                  <a:noFill/>
                </a:ln>
                <a:solidFill>
                  <a:schemeClr val="bg1"/>
                </a:solidFill>
                <a:latin typeface="Century Gothic" panose="020B0502020202020204" pitchFamily="34" charset="0"/>
              </a:rPr>
              <a:t>Ravenel, SC 29470</a:t>
            </a:r>
          </a:p>
          <a:p>
            <a:pPr algn="r"/>
            <a:r>
              <a:rPr lang="en-US" sz="1500" b="1" dirty="0">
                <a:ln w="3175">
                  <a:noFill/>
                </a:ln>
                <a:solidFill>
                  <a:schemeClr val="bg1"/>
                </a:solidFill>
                <a:latin typeface="Century Gothic" panose="020B0502020202020204" pitchFamily="34" charset="0"/>
              </a:rPr>
              <a:t>MLS# 24022999 | $895,000</a:t>
            </a:r>
          </a:p>
        </p:txBody>
      </p:sp>
      <p:sp>
        <p:nvSpPr>
          <p:cNvPr id="9" name="Rectangle 8">
            <a:extLst>
              <a:ext uri="{FF2B5EF4-FFF2-40B4-BE49-F238E27FC236}">
                <a16:creationId xmlns:a16="http://schemas.microsoft.com/office/drawing/2014/main" id="{3F3F5DBE-628A-40B5-A9C1-6BD65A579158}"/>
              </a:ext>
            </a:extLst>
          </p:cNvPr>
          <p:cNvSpPr/>
          <p:nvPr/>
        </p:nvSpPr>
        <p:spPr>
          <a:xfrm>
            <a:off x="3846443" y="8291383"/>
            <a:ext cx="3340168" cy="624017"/>
          </a:xfrm>
          <a:prstGeom prst="rect">
            <a:avLst/>
          </a:prstGeom>
        </p:spPr>
        <p:txBody>
          <a:bodyPr wrap="square">
            <a:spAutoFit/>
          </a:bodyPr>
          <a:lstStyle/>
          <a:p>
            <a:pPr algn="r"/>
            <a:r>
              <a:rPr lang="en-US" sz="1455" dirty="0">
                <a:latin typeface="Century Gothic" panose="020B0502020202020204" pitchFamily="34" charset="0"/>
              </a:rPr>
              <a:t>Nanette Piccirillo</a:t>
            </a:r>
          </a:p>
          <a:p>
            <a:pPr algn="r"/>
            <a:r>
              <a:rPr lang="en-US" sz="1000" dirty="0">
                <a:latin typeface="Century Gothic" panose="020B0502020202020204" pitchFamily="34" charset="0"/>
              </a:rPr>
              <a:t>843-345-8942</a:t>
            </a:r>
          </a:p>
          <a:p>
            <a:pPr algn="r"/>
            <a:r>
              <a:rPr lang="en-US" sz="1000" dirty="0">
                <a:latin typeface="Century Gothic" panose="020B0502020202020204" pitchFamily="34" charset="0"/>
              </a:rPr>
              <a:t>nanette@thomasmasi.com</a:t>
            </a:r>
            <a:endParaRPr lang="en-US" sz="727" dirty="0">
              <a:latin typeface="Century Gothic" panose="020B0502020202020204" pitchFamily="34" charset="0"/>
            </a:endParaRPr>
          </a:p>
        </p:txBody>
      </p:sp>
      <p:pic>
        <p:nvPicPr>
          <p:cNvPr id="4" name="Picture 3">
            <a:extLst>
              <a:ext uri="{FF2B5EF4-FFF2-40B4-BE49-F238E27FC236}">
                <a16:creationId xmlns:a16="http://schemas.microsoft.com/office/drawing/2014/main" id="{D8D72013-C493-4293-2E53-B8485DD475E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6722738"/>
            <a:ext cx="2377440" cy="1484449"/>
          </a:xfrm>
          <a:prstGeom prst="rect">
            <a:avLst/>
          </a:prstGeom>
          <a:ln>
            <a:no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1821</TotalTime>
  <Words>171</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Open House March 9th from 12:00 to 2:00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73</cp:revision>
  <dcterms:created xsi:type="dcterms:W3CDTF">2006-08-16T00:00:00Z</dcterms:created>
  <dcterms:modified xsi:type="dcterms:W3CDTF">2025-03-08T03:57:36Z</dcterms:modified>
</cp:coreProperties>
</file>