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9728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93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496484"/>
            <a:ext cx="932688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2717"/>
            <a:ext cx="8229600" cy="2207683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6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86834"/>
            <a:ext cx="236601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86834"/>
            <a:ext cx="696087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2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279653"/>
            <a:ext cx="946404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6119286"/>
            <a:ext cx="946404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434167"/>
            <a:ext cx="466344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434167"/>
            <a:ext cx="466344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86836"/>
            <a:ext cx="946404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241551"/>
            <a:ext cx="4642008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340100"/>
            <a:ext cx="464200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241551"/>
            <a:ext cx="4664869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340100"/>
            <a:ext cx="466486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609600"/>
            <a:ext cx="353901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316569"/>
            <a:ext cx="555498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743200"/>
            <a:ext cx="353901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609600"/>
            <a:ext cx="353901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316569"/>
            <a:ext cx="5554980" cy="6498167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743200"/>
            <a:ext cx="353901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86836"/>
            <a:ext cx="946404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434167"/>
            <a:ext cx="946404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08D3-DF2F-4FF5-8E60-1EC95D524B94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8475136"/>
            <a:ext cx="37033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A641-9612-40EE-B786-9F619D06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uch, interior design, indoor, studio couch&#10;&#10;Description automatically generated">
            <a:extLst>
              <a:ext uri="{FF2B5EF4-FFF2-40B4-BE49-F238E27FC236}">
                <a16:creationId xmlns:a16="http://schemas.microsoft.com/office/drawing/2014/main" id="{DD102A82-E118-56DC-B17D-4FA6D83A6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"/>
          <a:stretch/>
        </p:blipFill>
        <p:spPr>
          <a:xfrm>
            <a:off x="3115" y="2864405"/>
            <a:ext cx="7266028" cy="5540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F497A-076B-1087-6896-7B379472E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591" y="0"/>
            <a:ext cx="3560943" cy="2671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34A8A-BA09-DF48-3AA2-397935446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908" y="2864405"/>
            <a:ext cx="3566832" cy="2675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CB5FB-BB2E-BFF6-0321-AC7E3114F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594" y="5729489"/>
            <a:ext cx="3566832" cy="2675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142111-0C51-E1EE-77F0-33AAD9ACB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66159" cy="26752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0E982-EAEA-15B0-400D-BB777BE56900}"/>
              </a:ext>
            </a:extLst>
          </p:cNvPr>
          <p:cNvSpPr txBox="1"/>
          <p:nvPr/>
        </p:nvSpPr>
        <p:spPr>
          <a:xfrm>
            <a:off x="1164408" y="2308174"/>
            <a:ext cx="494032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Broker Open House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32818-4DC4-B341-0B9D-6FCAD7CDD513}"/>
              </a:ext>
            </a:extLst>
          </p:cNvPr>
          <p:cNvSpPr txBox="1"/>
          <p:nvPr/>
        </p:nvSpPr>
        <p:spPr>
          <a:xfrm>
            <a:off x="-5185588" y="6771887"/>
            <a:ext cx="384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Tina </a:t>
            </a:r>
            <a:r>
              <a:rPr lang="en-US" b="1" dirty="0" err="1">
                <a:latin typeface="Century Gothic" panose="020B0502020202020204" pitchFamily="34" charset="0"/>
              </a:rPr>
              <a:t>Millette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854-222-4532 | ting.millette@gmail.com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Brand Name Real Estate | </a:t>
            </a:r>
            <a:r>
              <a:rPr lang="fr-FR" sz="1400" dirty="0">
                <a:latin typeface="Century Gothic" panose="020B0502020202020204" pitchFamily="34" charset="0"/>
              </a:rPr>
              <a:t>4 </a:t>
            </a:r>
            <a:r>
              <a:rPr lang="fr-FR" sz="1400" dirty="0" err="1">
                <a:latin typeface="Century Gothic" panose="020B0502020202020204" pitchFamily="34" charset="0"/>
              </a:rPr>
              <a:t>Carriage</a:t>
            </a:r>
            <a:r>
              <a:rPr lang="fr-FR" sz="1400" dirty="0">
                <a:latin typeface="Century Gothic" panose="020B0502020202020204" pitchFamily="34" charset="0"/>
              </a:rPr>
              <a:t> Lane Suite 106 | Charleston, SC 29407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385A20-9A9A-6340-FAA9-B4A282E89125}"/>
              </a:ext>
            </a:extLst>
          </p:cNvPr>
          <p:cNvSpPr txBox="1"/>
          <p:nvPr/>
        </p:nvSpPr>
        <p:spPr>
          <a:xfrm>
            <a:off x="11169426" y="418996"/>
            <a:ext cx="3566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6041 Wilkes Pond Drive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MLS# 23013035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$788,000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5D2630-A263-2EA4-B01D-F13E6506B9FA}"/>
              </a:ext>
            </a:extLst>
          </p:cNvPr>
          <p:cNvSpPr txBox="1"/>
          <p:nvPr/>
        </p:nvSpPr>
        <p:spPr>
          <a:xfrm>
            <a:off x="11169426" y="2086585"/>
            <a:ext cx="356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Open House on Month, Day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From Start Time to End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2CEB8-6730-C7A2-0247-4EA78A9A1BE9}"/>
              </a:ext>
            </a:extLst>
          </p:cNvPr>
          <p:cNvSpPr txBox="1"/>
          <p:nvPr/>
        </p:nvSpPr>
        <p:spPr>
          <a:xfrm rot="16200000">
            <a:off x="4567125" y="5311672"/>
            <a:ext cx="55408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Premier Golf Course Living</a:t>
            </a:r>
          </a:p>
        </p:txBody>
      </p:sp>
      <p:pic>
        <p:nvPicPr>
          <p:cNvPr id="4" name="Picture 3" descr="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9338D8F-1C7D-378F-E294-F83DA9C21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" y="7787550"/>
            <a:ext cx="1215817" cy="552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16194C-78D3-78B7-5F05-F3BDD54EC8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5968" y="0"/>
            <a:ext cx="3566831" cy="26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3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86</TotalTime>
  <Words>54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Segoe UI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2023-06-19T20:43:15Z</dcterms:created>
  <dcterms:modified xsi:type="dcterms:W3CDTF">2023-06-20T00:41:14Z</dcterms:modified>
</cp:coreProperties>
</file>