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4/2/2019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4/2/2019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3" y="76200"/>
            <a:ext cx="6104954" cy="34313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77153" y="4816661"/>
            <a:ext cx="6104954" cy="4016484"/>
          </a:xfrm>
          <a:prstGeom prst="rect">
            <a:avLst/>
          </a:prstGeom>
          <a:noFill/>
          <a:ln>
            <a:noFill/>
          </a:ln>
        </p:spPr>
        <p:txBody>
          <a:bodyPr wrap="square" anchor="ctr">
            <a:spAutoFit/>
          </a:bodyPr>
          <a:lstStyle/>
          <a:p>
            <a:pPr algn="ctr"/>
            <a:r>
              <a:rPr lang="en-US" sz="1500" dirty="0">
                <a:solidFill>
                  <a:schemeClr val="bg1"/>
                </a:solidFill>
                <a:effectLst>
                  <a:outerShdw blurRad="38100" dist="38100" dir="2700000" algn="tl">
                    <a:srgbClr val="000000">
                      <a:alpha val="43137"/>
                    </a:srgbClr>
                  </a:outerShdw>
                </a:effectLst>
                <a:latin typeface="Century Gothic" panose="020B0502020202020204" pitchFamily="34" charset="0"/>
              </a:rPr>
              <a:t>Breathtaking marsh/river views, Spanish moss-draped Live Oak trees and a coastal farmhouse inspired home welcome you to this little piece of paradise. Down a tree-lined driveway and nestled against a tidal creek, the home is situated to take advantage of the stunning views while still maintaining the ultra private feel you expect in a location like this. The home itself is pure Lowcountry charm, with custom millwork, hardwood floors and an abundance of windows to capture the gorgeous views.</a:t>
            </a:r>
          </a:p>
          <a:p>
            <a:pPr algn="ctr"/>
            <a:endParaRPr lang="en-US" sz="15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1500" dirty="0">
                <a:solidFill>
                  <a:schemeClr val="bg1"/>
                </a:solidFill>
                <a:effectLst>
                  <a:outerShdw blurRad="38100" dist="38100" dir="2700000" algn="tl">
                    <a:srgbClr val="000000">
                      <a:alpha val="43137"/>
                    </a:srgbClr>
                  </a:outerShdw>
                </a:effectLst>
                <a:latin typeface="Century Gothic" panose="020B0502020202020204" pitchFamily="34" charset="0"/>
              </a:rPr>
              <a:t>This setting is ideal for anyone looking for a private, away from it all feel while still being just minutes to the conveniences of Mount Pleasant and Charleston. Grove Plantation is surrounded by Bull's Bay, Cape Romain Wildlife Refuge and the Francis Marion National Forest but only 12 minutes to Oakland Shopping Center, the new Lowe's and Roper Mount Pleasant Hospital and just a few minutes to the world class shopping and dining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24599" y="5172021"/>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323647" y="6220095"/>
            <a:ext cx="1371600" cy="913764"/>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23647" y="8315607"/>
            <a:ext cx="1371600" cy="770922"/>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4599" y="7267533"/>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77152" y="2667000"/>
            <a:ext cx="6104954" cy="76435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400" i="1" dirty="0">
                <a:solidFill>
                  <a:srgbClr val="FFFF00"/>
                </a:solidFill>
                <a:effectLst>
                  <a:outerShdw blurRad="38100" dist="38100" dir="2700000" algn="tl">
                    <a:srgbClr val="000000">
                      <a:alpha val="43137"/>
                    </a:srgbClr>
                  </a:outerShdw>
                </a:effectLst>
                <a:latin typeface="Century Gothic" pitchFamily="34" charset="0"/>
              </a:rPr>
              <a:t>Motivated!</a:t>
            </a:r>
          </a:p>
          <a:p>
            <a:r>
              <a:rPr lang="en-US" sz="2400" i="1" dirty="0">
                <a:solidFill>
                  <a:srgbClr val="FFFF00"/>
                </a:solidFill>
                <a:effectLst>
                  <a:outerShdw blurRad="38100" dist="38100" dir="2700000" algn="tl">
                    <a:srgbClr val="000000">
                      <a:alpha val="43137"/>
                    </a:srgbClr>
                  </a:outerShdw>
                </a:effectLst>
                <a:latin typeface="Century Gothic" pitchFamily="34" charset="0"/>
              </a:rPr>
              <a:t>Major Price Reduction!</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25552" y="76200"/>
            <a:ext cx="1369695" cy="76985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325552" y="979725"/>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5552" y="2027799"/>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4123947"/>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3075873"/>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77153" y="3701909"/>
            <a:ext cx="6104954" cy="920399"/>
          </a:xfrm>
        </p:spPr>
        <p:txBody>
          <a:bodyPr anchor="t">
            <a:noAutofit/>
          </a:bodyPr>
          <a:lstStyle/>
          <a:p>
            <a:r>
              <a:rPr lang="pt-BR" sz="2400" b="1" dirty="0">
                <a:solidFill>
                  <a:schemeClr val="bg1"/>
                </a:solidFill>
                <a:effectLst>
                  <a:outerShdw blurRad="38100" dist="38100" dir="2700000" algn="tl">
                    <a:srgbClr val="000000">
                      <a:alpha val="43137"/>
                    </a:srgbClr>
                  </a:outerShdw>
                </a:effectLst>
                <a:latin typeface="Century Gothic" pitchFamily="34" charset="0"/>
              </a:rPr>
              <a:t>6046 Mossey Grove Lane</a:t>
            </a:r>
            <a:br>
              <a:rPr lang="pt-BR" sz="24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Grove Plantation | </a:t>
            </a:r>
            <a:r>
              <a:rPr lang="en-US" sz="2000" dirty="0" err="1">
                <a:solidFill>
                  <a:schemeClr val="bg1"/>
                </a:solidFill>
                <a:effectLst>
                  <a:outerShdw blurRad="38100" dist="38100" dir="2700000" algn="tl">
                    <a:srgbClr val="000000">
                      <a:alpha val="43137"/>
                    </a:srgbClr>
                  </a:outerShdw>
                </a:effectLst>
                <a:latin typeface="Century Gothic" pitchFamily="34" charset="0"/>
              </a:rPr>
              <a:t>Awendaw</a:t>
            </a:r>
            <a:br>
              <a:rPr lang="en-US" sz="20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MLS# 18023913 | $700,000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TotalTime>
  <Words>209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6046 Mossey Grove Lane Grove Plantation | Awendaw MLS# 18023913 | $700,000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51</cp:revision>
  <dcterms:created xsi:type="dcterms:W3CDTF">2006-08-16T00:00:00Z</dcterms:created>
  <dcterms:modified xsi:type="dcterms:W3CDTF">2019-04-02T17:22:56Z</dcterms:modified>
</cp:coreProperties>
</file>