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-9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2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9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59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19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9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7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5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500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99" indent="0">
              <a:buNone/>
              <a:defRPr sz="2600" b="1"/>
            </a:lvl2pPr>
            <a:lvl3pPr marL="1175597" indent="0">
              <a:buNone/>
              <a:defRPr sz="2300" b="1"/>
            </a:lvl3pPr>
            <a:lvl4pPr marL="1763396" indent="0">
              <a:buNone/>
              <a:defRPr sz="2100" b="1"/>
            </a:lvl4pPr>
            <a:lvl5pPr marL="2351195" indent="0">
              <a:buNone/>
              <a:defRPr sz="2100" b="1"/>
            </a:lvl5pPr>
            <a:lvl6pPr marL="2938994" indent="0">
              <a:buNone/>
              <a:defRPr sz="2100" b="1"/>
            </a:lvl6pPr>
            <a:lvl7pPr marL="3526792" indent="0">
              <a:buNone/>
              <a:defRPr sz="2100" b="1"/>
            </a:lvl7pPr>
            <a:lvl8pPr marL="4114591" indent="0">
              <a:buNone/>
              <a:defRPr sz="2100" b="1"/>
            </a:lvl8pPr>
            <a:lvl9pPr marL="4702390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500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99" indent="0">
              <a:buNone/>
              <a:defRPr sz="2600" b="1"/>
            </a:lvl2pPr>
            <a:lvl3pPr marL="1175597" indent="0">
              <a:buNone/>
              <a:defRPr sz="2300" b="1"/>
            </a:lvl3pPr>
            <a:lvl4pPr marL="1763396" indent="0">
              <a:buNone/>
              <a:defRPr sz="2100" b="1"/>
            </a:lvl4pPr>
            <a:lvl5pPr marL="2351195" indent="0">
              <a:buNone/>
              <a:defRPr sz="2100" b="1"/>
            </a:lvl5pPr>
            <a:lvl6pPr marL="2938994" indent="0">
              <a:buNone/>
              <a:defRPr sz="2100" b="1"/>
            </a:lvl6pPr>
            <a:lvl7pPr marL="3526792" indent="0">
              <a:buNone/>
              <a:defRPr sz="2100" b="1"/>
            </a:lvl7pPr>
            <a:lvl8pPr marL="4114591" indent="0">
              <a:buNone/>
              <a:defRPr sz="2100" b="1"/>
            </a:lvl8pPr>
            <a:lvl9pPr marL="4702390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6"/>
            <a:ext cx="4344988" cy="8584566"/>
          </a:xfrm>
        </p:spPr>
        <p:txBody>
          <a:bodyPr/>
          <a:lstStyle>
            <a:lvl1pPr>
              <a:defRPr sz="4099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6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799" indent="0">
              <a:buNone/>
              <a:defRPr sz="1501"/>
            </a:lvl2pPr>
            <a:lvl3pPr marL="1175597" indent="0">
              <a:buNone/>
              <a:defRPr sz="1299"/>
            </a:lvl3pPr>
            <a:lvl4pPr marL="1763396" indent="0">
              <a:buNone/>
              <a:defRPr sz="1200"/>
            </a:lvl4pPr>
            <a:lvl5pPr marL="2351195" indent="0">
              <a:buNone/>
              <a:defRPr sz="1200"/>
            </a:lvl5pPr>
            <a:lvl6pPr marL="2938994" indent="0">
              <a:buNone/>
              <a:defRPr sz="1200"/>
            </a:lvl6pPr>
            <a:lvl7pPr marL="3526792" indent="0">
              <a:buNone/>
              <a:defRPr sz="1200"/>
            </a:lvl7pPr>
            <a:lvl8pPr marL="4114591" indent="0">
              <a:buNone/>
              <a:defRPr sz="1200"/>
            </a:lvl8pPr>
            <a:lvl9pPr marL="470239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099"/>
            </a:lvl1pPr>
            <a:lvl2pPr marL="587799" indent="0">
              <a:buNone/>
              <a:defRPr sz="3600"/>
            </a:lvl2pPr>
            <a:lvl3pPr marL="1175597" indent="0">
              <a:buNone/>
              <a:defRPr sz="3100"/>
            </a:lvl3pPr>
            <a:lvl4pPr marL="1763396" indent="0">
              <a:buNone/>
              <a:defRPr sz="2600"/>
            </a:lvl4pPr>
            <a:lvl5pPr marL="2351195" indent="0">
              <a:buNone/>
              <a:defRPr sz="2600"/>
            </a:lvl5pPr>
            <a:lvl6pPr marL="2938994" indent="0">
              <a:buNone/>
              <a:defRPr sz="2600"/>
            </a:lvl6pPr>
            <a:lvl7pPr marL="3526792" indent="0">
              <a:buNone/>
              <a:defRPr sz="2600"/>
            </a:lvl7pPr>
            <a:lvl8pPr marL="4114591" indent="0">
              <a:buNone/>
              <a:defRPr sz="2600"/>
            </a:lvl8pPr>
            <a:lvl9pPr marL="4702390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799" indent="0">
              <a:buNone/>
              <a:defRPr sz="1501"/>
            </a:lvl2pPr>
            <a:lvl3pPr marL="1175597" indent="0">
              <a:buNone/>
              <a:defRPr sz="1299"/>
            </a:lvl3pPr>
            <a:lvl4pPr marL="1763396" indent="0">
              <a:buNone/>
              <a:defRPr sz="1200"/>
            </a:lvl4pPr>
            <a:lvl5pPr marL="2351195" indent="0">
              <a:buNone/>
              <a:defRPr sz="1200"/>
            </a:lvl5pPr>
            <a:lvl6pPr marL="2938994" indent="0">
              <a:buNone/>
              <a:defRPr sz="1200"/>
            </a:lvl6pPr>
            <a:lvl7pPr marL="3526792" indent="0">
              <a:buNone/>
              <a:defRPr sz="1200"/>
            </a:lvl7pPr>
            <a:lvl8pPr marL="4114591" indent="0">
              <a:buNone/>
              <a:defRPr sz="1200"/>
            </a:lvl8pPr>
            <a:lvl9pPr marL="470239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597" rtl="0" eaLnBrk="1" latinLnBrk="0" hangingPunct="1">
        <a:spcBef>
          <a:spcPct val="0"/>
        </a:spcBef>
        <a:buNone/>
        <a:defRPr sz="56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49" indent="-440849" algn="l" defTabSz="1175597" rtl="0" eaLnBrk="1" latinLnBrk="0" hangingPunct="1">
        <a:spcBef>
          <a:spcPct val="20000"/>
        </a:spcBef>
        <a:buFont typeface="Arial" pitchFamily="34" charset="0"/>
        <a:buChar char="•"/>
        <a:defRPr sz="4099" kern="1200">
          <a:solidFill>
            <a:schemeClr val="tx1"/>
          </a:solidFill>
          <a:latin typeface="+mn-lt"/>
          <a:ea typeface="+mn-ea"/>
          <a:cs typeface="+mn-cs"/>
        </a:defRPr>
      </a:lvl1pPr>
      <a:lvl2pPr marL="955173" indent="-367375" algn="l" defTabSz="1175597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496" indent="-293900" algn="l" defTabSz="1175597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295" indent="-293900" algn="l" defTabSz="1175597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094" indent="-293900" algn="l" defTabSz="1175597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893" indent="-293900" algn="l" defTabSz="1175597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691" indent="-293900" algn="l" defTabSz="1175597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490" indent="-293900" algn="l" defTabSz="1175597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289" indent="-293900" algn="l" defTabSz="1175597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99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97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6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195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994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792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591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390" algn="l" defTabSz="117559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ecampbell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177" y="-17920"/>
            <a:ext cx="7772400" cy="51816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" y="6227405"/>
            <a:ext cx="7770673" cy="236149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incredible home in Grimball Gates is perfect for you and your family. Enjoy pond views from this 3 bedroom, 2.5 bathroom home. This home features gorgeous hardwood floors, an upgraded kitchen, a great room with built-ins, and a roomy deck. The gated community of Grimball Gates includes a community dock on the Stono River and a 90 acre nature preserve with walking trails and golf cart path. Book your showing today!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Sue Campbell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suecampbell@mattoneillteam.com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843-864-3471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993" y="5240610"/>
            <a:ext cx="1490472" cy="986795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333" y="5240610"/>
            <a:ext cx="1490472" cy="986795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007" y="8609894"/>
            <a:ext cx="1490472" cy="991306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8609894"/>
            <a:ext cx="1490472" cy="991306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5240610"/>
            <a:ext cx="1490472" cy="986795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965" y="8609894"/>
            <a:ext cx="1490472" cy="991306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882" y="5240610"/>
            <a:ext cx="1490472" cy="986795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163" y="5240610"/>
            <a:ext cx="1490472" cy="986795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882" y="8609894"/>
            <a:ext cx="1490472" cy="991306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923" y="8609894"/>
            <a:ext cx="1490472" cy="99130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7" y="432548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604 King Haven Lane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Johns Island, SC 29455 ~ MLS# 16022505 ~ $445,000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744724"/>
            <a:ext cx="777240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Grimball Gates!</a:t>
            </a:r>
            <a:endParaRPr lang="en-US" b="1" i="1" dirty="0">
              <a:ln w="3175">
                <a:solidFill>
                  <a:schemeClr val="tx1"/>
                </a:solidFill>
              </a:ln>
              <a:solidFill>
                <a:schemeClr val="bg2">
                  <a:lumMod val="50000"/>
                </a:schemeClr>
              </a:solidFill>
              <a:effectLst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3352800" y="-560190"/>
            <a:ext cx="304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22" name="Picture 21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4704" y="838201"/>
            <a:ext cx="1325785" cy="9943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428" y="838200"/>
            <a:ext cx="1328928" cy="9966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110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2016-09-29T13:00:37Z</dcterms:modified>
</cp:coreProperties>
</file>