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2477" y="84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hyperlink" Target="https://player.vimeo.com/video/856414065?badge=0&amp;amp;autopause=0&amp;amp;player_id=0&amp;amp;app_id=58479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" Type="http://schemas.openxmlformats.org/officeDocument/2006/relationships/image" Target="../media/image1.jp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hyperlink" Target="https://player.vimeo.com/video/857743628?badge=0&amp;amp;autopause=0&amp;amp;player_id=0&amp;amp;app_id=58479" TargetMode="External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image" Target="../media/image2.png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09" b="17355"/>
          <a:stretch/>
        </p:blipFill>
        <p:spPr bwMode="auto">
          <a:xfrm>
            <a:off x="0" y="600164"/>
            <a:ext cx="7315200" cy="331853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0"/>
            <a:ext cx="7315200" cy="60016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anchor="t">
            <a:spAutoFit/>
          </a:bodyPr>
          <a:lstStyle/>
          <a:p>
            <a:pPr algn="ctr"/>
            <a:r>
              <a:rPr lang="en-US" sz="1800" b="1" dirty="0">
                <a:latin typeface="Castellar" panose="020A0402060406010301" pitchFamily="18" charset="0"/>
              </a:rPr>
              <a:t>2 New Listings, 2 Open Houses in Nexton</a:t>
            </a:r>
          </a:p>
          <a:p>
            <a:pPr algn="ctr"/>
            <a:r>
              <a:rPr lang="en-US" sz="1500" b="1" dirty="0">
                <a:latin typeface="Castellar" panose="020A0402060406010301" pitchFamily="18" charset="0"/>
              </a:rPr>
              <a:t>Friday 9/1 from 3-5PM &amp; Saturday 9/2 from 11AM-1PM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980455"/>
            <a:ext cx="3657600" cy="674847"/>
          </a:xfrm>
          <a:solidFill>
            <a:schemeClr val="bg2">
              <a:lumMod val="75000"/>
            </a:schemeClr>
          </a:solidFill>
        </p:spPr>
        <p:txBody>
          <a:bodyPr anchor="ctr">
            <a:noAutofit/>
          </a:bodyPr>
          <a:lstStyle/>
          <a:p>
            <a:r>
              <a:rPr lang="en-US" sz="18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  <a:t>604 Blueway Avenue</a:t>
            </a:r>
            <a:br>
              <a:rPr lang="en-US" sz="18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2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  <a:t>MLS# 23019910 | $485,000</a:t>
            </a:r>
            <a:br>
              <a:rPr lang="en-US" sz="12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2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  <a:hlinkClick r:id="rId3"/>
              </a:rPr>
              <a:t>Video Walkthrough</a:t>
            </a:r>
            <a:endParaRPr lang="en-US" sz="1400" dirty="0">
              <a:ln w="3175">
                <a:noFill/>
              </a:ln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0" name="Down Ribbon 9"/>
          <p:cNvSpPr/>
          <p:nvPr/>
        </p:nvSpPr>
        <p:spPr>
          <a:xfrm>
            <a:off x="-114301" y="-838200"/>
            <a:ext cx="7551419" cy="607889"/>
          </a:xfrm>
          <a:prstGeom prst="ribbon">
            <a:avLst>
              <a:gd name="adj1" fmla="val 16667"/>
              <a:gd name="adj2" fmla="val 72102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i="1" dirty="0">
                <a:solidFill>
                  <a:schemeClr val="tx1"/>
                </a:solidFill>
                <a:latin typeface="Gabriola" panose="04040605051002020D02" pitchFamily="82" charset="0"/>
              </a:rPr>
              <a:t>Darrell Creek Elevated Home With Elevator &amp; Salt Pool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8935594"/>
            <a:ext cx="7315200" cy="20005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700" dirty="0" err="1">
                <a:latin typeface="Century Gothic" panose="020B0502020202020204" pitchFamily="34" charset="0"/>
                <a:cs typeface="Microsoft Sans Serif" panose="020B0604020202020204" pitchFamily="34" charset="0"/>
              </a:rPr>
              <a:t>AgentOwned</a:t>
            </a:r>
            <a:r>
              <a:rPr lang="en-US" sz="7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 Realty Preferred Group | 824 Johnnie Dodds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620000" y="8365356"/>
            <a:ext cx="3657600" cy="40011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Lauren Parker</a:t>
            </a:r>
          </a:p>
          <a:p>
            <a:pPr algn="ctr"/>
            <a:r>
              <a:rPr lang="en-US" sz="900" dirty="0">
                <a:latin typeface="Century Gothic" panose="020B0502020202020204" pitchFamily="34" charset="0"/>
              </a:rPr>
              <a:t>843-607-0971 | lauren.parker@agentownedrealty.com</a:t>
            </a:r>
          </a:p>
        </p:txBody>
      </p:sp>
      <p:sp>
        <p:nvSpPr>
          <p:cNvPr id="14" name="Diagonal Stripe 13">
            <a:extLst>
              <a:ext uri="{FF2B5EF4-FFF2-40B4-BE49-F238E27FC236}">
                <a16:creationId xmlns:a16="http://schemas.microsoft.com/office/drawing/2014/main" id="{73FAF831-4F07-F129-876A-C82D99E74752}"/>
              </a:ext>
            </a:extLst>
          </p:cNvPr>
          <p:cNvSpPr/>
          <p:nvPr/>
        </p:nvSpPr>
        <p:spPr>
          <a:xfrm rot="5400000">
            <a:off x="7768494" y="930153"/>
            <a:ext cx="2065212" cy="1905000"/>
          </a:xfrm>
          <a:prstGeom prst="diagStrip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45C520F-502C-AF2B-869D-9329DFADA9A3}"/>
              </a:ext>
            </a:extLst>
          </p:cNvPr>
          <p:cNvGrpSpPr/>
          <p:nvPr/>
        </p:nvGrpSpPr>
        <p:grpSpPr>
          <a:xfrm>
            <a:off x="9906000" y="59614"/>
            <a:ext cx="1975923" cy="1302584"/>
            <a:chOff x="5181597" y="760892"/>
            <a:chExt cx="1975923" cy="1302584"/>
          </a:xfrm>
        </p:grpSpPr>
        <p:sp>
          <p:nvSpPr>
            <p:cNvPr id="12" name="Star: 16 Points 11">
              <a:extLst>
                <a:ext uri="{FF2B5EF4-FFF2-40B4-BE49-F238E27FC236}">
                  <a16:creationId xmlns:a16="http://schemas.microsoft.com/office/drawing/2014/main" id="{1E2C8B57-FC53-61C9-6879-3B178F7187BF}"/>
                </a:ext>
              </a:extLst>
            </p:cNvPr>
            <p:cNvSpPr/>
            <p:nvPr/>
          </p:nvSpPr>
          <p:spPr>
            <a:xfrm>
              <a:off x="5181597" y="760892"/>
              <a:ext cx="1975923" cy="1302584"/>
            </a:xfrm>
            <a:prstGeom prst="star16">
              <a:avLst/>
            </a:prstGeom>
            <a:gradFill flip="none" rotWithShape="1">
              <a:gsLst>
                <a:gs pos="0">
                  <a:srgbClr val="FFFF00"/>
                </a:gs>
                <a:gs pos="100000">
                  <a:schemeClr val="bg2">
                    <a:lumMod val="9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455790D-EA18-21FE-32C0-A28AF34EC4D4}"/>
                </a:ext>
              </a:extLst>
            </p:cNvPr>
            <p:cNvSpPr txBox="1"/>
            <p:nvPr/>
          </p:nvSpPr>
          <p:spPr>
            <a:xfrm>
              <a:off x="5389369" y="1458873"/>
              <a:ext cx="156038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ysClr val="windowText" lastClr="000000"/>
                  </a:solidFill>
                  <a:latin typeface="Avenir Next LT Pro" panose="020B0504020202020204" pitchFamily="34" charset="0"/>
                </a:rPr>
                <a:t>Offering $3000</a:t>
              </a:r>
            </a:p>
            <a:p>
              <a:pPr algn="ctr"/>
              <a:r>
                <a:rPr lang="en-US" sz="1100" b="1" dirty="0">
                  <a:solidFill>
                    <a:sysClr val="windowText" lastClr="000000"/>
                  </a:solidFill>
                  <a:latin typeface="Avenir Next LT Pro" panose="020B0504020202020204" pitchFamily="34" charset="0"/>
                </a:rPr>
                <a:t>Lender Credit</a:t>
              </a:r>
            </a:p>
          </p:txBody>
        </p:sp>
        <p:pic>
          <p:nvPicPr>
            <p:cNvPr id="18" name="Picture 2">
              <a:extLst>
                <a:ext uri="{FF2B5EF4-FFF2-40B4-BE49-F238E27FC236}">
                  <a16:creationId xmlns:a16="http://schemas.microsoft.com/office/drawing/2014/main" id="{D4B76D46-7400-86B3-23B2-0B07A82F07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2358" y="1239360"/>
              <a:ext cx="914400" cy="2093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B696FFF-D012-C737-EBF4-FDCD6A1F1C03}"/>
                </a:ext>
              </a:extLst>
            </p:cNvPr>
            <p:cNvSpPr txBox="1"/>
            <p:nvPr/>
          </p:nvSpPr>
          <p:spPr>
            <a:xfrm>
              <a:off x="5449168" y="967589"/>
              <a:ext cx="144078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050" dirty="0">
                  <a:latin typeface="Avenir Next LT Pro" panose="020B0504020202020204" pitchFamily="34" charset="0"/>
                </a:rPr>
                <a:t>Co-sponsored by</a:t>
              </a:r>
            </a:p>
          </p:txBody>
        </p:sp>
      </p:grpSp>
      <p:sp>
        <p:nvSpPr>
          <p:cNvPr id="19" name="Title 1">
            <a:extLst>
              <a:ext uri="{FF2B5EF4-FFF2-40B4-BE49-F238E27FC236}">
                <a16:creationId xmlns:a16="http://schemas.microsoft.com/office/drawing/2014/main" id="{84B56E75-FFE7-2309-0977-E21E1F20E0BA}"/>
              </a:ext>
            </a:extLst>
          </p:cNvPr>
          <p:cNvSpPr txBox="1">
            <a:spLocks/>
          </p:cNvSpPr>
          <p:nvPr/>
        </p:nvSpPr>
        <p:spPr>
          <a:xfrm>
            <a:off x="3657600" y="3980455"/>
            <a:ext cx="3657600" cy="674847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  <a:t>647 Blueway Avenue</a:t>
            </a:r>
          </a:p>
          <a:p>
            <a:r>
              <a:rPr lang="en-US" sz="12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  <a:t>MLS# 23019625 | $500,000</a:t>
            </a:r>
          </a:p>
          <a:p>
            <a:r>
              <a:rPr lang="en-US" sz="12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  <a:hlinkClick r:id="rId5"/>
              </a:rPr>
              <a:t>Video Walkthrough</a:t>
            </a:r>
            <a:endParaRPr lang="en-US" sz="1400" dirty="0">
              <a:ln w="3175">
                <a:noFill/>
              </a:ln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E57C2EC-4EAE-9EEE-318D-E98FDEF55DD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75624" y="5998731"/>
            <a:ext cx="1734947" cy="1155185"/>
          </a:xfrm>
          <a:prstGeom prst="rect">
            <a:avLst/>
          </a:prstGeom>
          <a:ln w="12700"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728DF00-1914-F247-C3D5-012065D74BD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520" y="5998733"/>
            <a:ext cx="1737359" cy="1156792"/>
          </a:xfrm>
          <a:prstGeom prst="rect">
            <a:avLst/>
          </a:prstGeom>
          <a:ln w="12700"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DF77FF62-2963-C01D-22C8-F057D5B7E1A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30613" y="5997204"/>
            <a:ext cx="1730774" cy="1156734"/>
          </a:xfrm>
          <a:prstGeom prst="rect">
            <a:avLst/>
          </a:prstGeom>
          <a:ln w="12700"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BA02CAA-71F9-9D49-5360-B4DA9FA5ADF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01999" y="5997204"/>
            <a:ext cx="1735101" cy="1156734"/>
          </a:xfrm>
          <a:prstGeom prst="rect">
            <a:avLst/>
          </a:prstGeom>
          <a:ln w="12700"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506B0B2A-DEE1-5206-5A72-A6184CAAF45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58205" y="7279683"/>
            <a:ext cx="1737359" cy="1156792"/>
          </a:xfrm>
          <a:prstGeom prst="rect">
            <a:avLst/>
          </a:prstGeom>
          <a:ln w="12700">
            <a:noFill/>
          </a:ln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8BFC6498-FD10-EC30-0C0B-1B3F5050734C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07" y="7279990"/>
            <a:ext cx="1737360" cy="1157787"/>
          </a:xfrm>
          <a:prstGeom prst="rect">
            <a:avLst/>
          </a:prstGeom>
          <a:ln w="12700">
            <a:noFill/>
          </a:ln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CA122844-6B21-CFD3-CB5A-D1A0AED3385E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12281" y="7279711"/>
            <a:ext cx="1735012" cy="1155229"/>
          </a:xfrm>
          <a:prstGeom prst="rect">
            <a:avLst/>
          </a:prstGeom>
          <a:ln w="12700">
            <a:noFill/>
          </a:ln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A9B31451-121A-4DB3-8B9E-A0D5FFC953AB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87480" y="7280089"/>
            <a:ext cx="1731712" cy="1154474"/>
          </a:xfrm>
          <a:prstGeom prst="rect">
            <a:avLst/>
          </a:prstGeom>
          <a:ln w="12700">
            <a:noFill/>
          </a:ln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6A0A66A3-F5A8-5F9B-5A11-5C2EA701ECB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74984" y="4716550"/>
            <a:ext cx="1736227" cy="1156038"/>
          </a:xfrm>
          <a:prstGeom prst="rect">
            <a:avLst/>
          </a:prstGeom>
          <a:ln w="12700">
            <a:noFill/>
          </a:ln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9513BC3D-5737-7992-30E7-AA75ABAC90C2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640" y="4717087"/>
            <a:ext cx="1737120" cy="1156574"/>
          </a:xfrm>
          <a:prstGeom prst="rect">
            <a:avLst/>
          </a:prstGeom>
          <a:ln w="12700">
            <a:noFill/>
          </a:ln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809F3B53-282E-8F1C-D7AA-8A27DCA6B009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28450" y="4716172"/>
            <a:ext cx="1735101" cy="1155288"/>
          </a:xfrm>
          <a:prstGeom prst="rect">
            <a:avLst/>
          </a:prstGeom>
          <a:ln w="12700">
            <a:noFill/>
          </a:ln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7B55BB3A-51B2-AB26-17D4-D9245D09C189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00871" y="4715601"/>
            <a:ext cx="1737358" cy="1156428"/>
          </a:xfrm>
          <a:prstGeom prst="rect">
            <a:avLst/>
          </a:prstGeom>
          <a:ln w="12700"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3C97976-B5A6-1348-10B1-493B8BA4C61E}"/>
              </a:ext>
            </a:extLst>
          </p:cNvPr>
          <p:cNvSpPr/>
          <p:nvPr/>
        </p:nvSpPr>
        <p:spPr>
          <a:xfrm>
            <a:off x="0" y="8560713"/>
            <a:ext cx="7315200" cy="40011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Elissa Campbell</a:t>
            </a:r>
          </a:p>
          <a:p>
            <a:pPr algn="ctr"/>
            <a:r>
              <a:rPr lang="en-US" sz="900" dirty="0">
                <a:latin typeface="Century Gothic" panose="020B0502020202020204" pitchFamily="34" charset="0"/>
              </a:rPr>
              <a:t>843-853-1433 | elissa.campbell@agentownedrealty.com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A9FE3A2-A410-B717-22C4-F4D80A9472EC}"/>
              </a:ext>
            </a:extLst>
          </p:cNvPr>
          <p:cNvSpPr txBox="1"/>
          <p:nvPr/>
        </p:nvSpPr>
        <p:spPr>
          <a:xfrm>
            <a:off x="16346" y="609600"/>
            <a:ext cx="729885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b="1" i="1" dirty="0">
                <a:latin typeface="Century Gothic" panose="020B0502020202020204" pitchFamily="34" charset="0"/>
              </a:rPr>
              <a:t>Come kick off your holiday Weekend with a Happy Hour and Door Prizes</a:t>
            </a:r>
            <a:br>
              <a:rPr lang="en-US" sz="1400" b="1" i="1" dirty="0">
                <a:latin typeface="Century Gothic" panose="020B0502020202020204" pitchFamily="34" charset="0"/>
              </a:rPr>
            </a:br>
            <a:r>
              <a:rPr lang="en-US" sz="1400" b="1" i="1" dirty="0">
                <a:latin typeface="Century Gothic" panose="020B0502020202020204" pitchFamily="34" charset="0"/>
              </a:rPr>
              <a:t>at these 2 New Nexton Listings</a:t>
            </a:r>
          </a:p>
        </p:txBody>
      </p:sp>
      <p:sp>
        <p:nvSpPr>
          <p:cNvPr id="17" name="Subtitle 16">
            <a:extLst>
              <a:ext uri="{FF2B5EF4-FFF2-40B4-BE49-F238E27FC236}">
                <a16:creationId xmlns:a16="http://schemas.microsoft.com/office/drawing/2014/main" id="{04EFE1A3-9793-2C8C-D53A-26FFA95345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</TotalTime>
  <Words>115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Avenir Next LT Pro</vt:lpstr>
      <vt:lpstr>Calibri</vt:lpstr>
      <vt:lpstr>Castellar</vt:lpstr>
      <vt:lpstr>Century Gothic</vt:lpstr>
      <vt:lpstr>Gabriola</vt:lpstr>
      <vt:lpstr>Office Theme</vt:lpstr>
      <vt:lpstr>604 Blueway Avenue MLS# 23019910 | $485,000 Video Walkthrough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79</cp:revision>
  <dcterms:created xsi:type="dcterms:W3CDTF">2006-08-16T00:00:00Z</dcterms:created>
  <dcterms:modified xsi:type="dcterms:W3CDTF">2023-08-30T21:30:45Z</dcterms:modified>
</cp:coreProperties>
</file>