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A6"/>
    <a:srgbClr val="A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383" y="6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672"/>
            <a:ext cx="8229600" cy="500786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b="1" dirty="0">
                <a:ln w="3175">
                  <a:noFill/>
                </a:ln>
                <a:latin typeface="Century Gothic" panose="020B0502020202020204" pitchFamily="34" charset="0"/>
              </a:rPr>
              <a:t>NEW 5,000SF OFFICE/RETAIL</a:t>
            </a:r>
            <a:br>
              <a:rPr lang="en-US" sz="2800" b="1" dirty="0">
                <a:ln w="3175">
                  <a:noFill/>
                </a:ln>
                <a:latin typeface="Century Gothic" panose="020B0502020202020204" pitchFamily="34" charset="0"/>
              </a:rPr>
            </a:br>
            <a:r>
              <a:rPr lang="en-US" sz="2800" b="1" dirty="0">
                <a:ln w="3175">
                  <a:noFill/>
                </a:ln>
                <a:latin typeface="Century Gothic" panose="020B0502020202020204" pitchFamily="34" charset="0"/>
              </a:rPr>
              <a:t>LEASE $25/SF</a:t>
            </a:r>
            <a:endParaRPr lang="en-US" sz="2400" b="1" i="1" dirty="0">
              <a:ln w="3175">
                <a:noFill/>
              </a:ln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1"/>
            <a:ext cx="8229600" cy="3505200"/>
          </a:xfrm>
        </p:spPr>
        <p:txBody>
          <a:bodyPr numCol="2" anchor="ctr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Complete Renovation! Excellent Location!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All 5,000 Sf  Or 2 Units Available. Vanilla Shell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3 Phase Power For The Heavy Medical User And X-ray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Perfect For Nuclear Medicine And Imaging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Gas And Storage Room Set Up And Ready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Construction Completion Date February 2021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Vanilla Shell Construction. 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5,000 Sf Free-standing Building. Ideal For A Single Tenant Or Multi-tenant. Plenty Of Parking.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1 Or 2 Units Available.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Entire </a:t>
            </a:r>
            <a:r>
              <a:rPr lang="en-US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Bldg</a:t>
            </a: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 Available 5,000 Sf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Unit A – 2,200 Sf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Unit B – 2,800 Sf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Retail, Professional Office Or Medical Office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Located Approximately 2 Miles To Summerville Medical Center / Hospital.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High Traffic Area With Great Visibility Next To A Traffic Light.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This Would Be Ideal For Medical Or Professional Office. B-3 Zoning Allows For Retail And Restaurant As Well.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All New Mechanical And Plumbing. 3 Phase </a:t>
            </a:r>
            <a:r>
              <a:rPr lang="en-US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Hvac</a:t>
            </a: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0897" y="9037394"/>
            <a:ext cx="3330103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Chris Garcia</a:t>
            </a:r>
            <a:br>
              <a:rPr lang="en-U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Office (843) 557-7100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Mobile (843) 557-7100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cmcdaid1@yahoo.com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8616" y="8982954"/>
            <a:ext cx="1383453" cy="43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83017" y="9353444"/>
            <a:ext cx="29790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RE/MAX Pro Realty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9209 University Blvd.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N Charleston, SC 29406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191000"/>
            <a:ext cx="8229600" cy="800219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605 OLD TROLLEY RD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SUMMERVILLE, SC 29485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524CB1A-D15D-4FDD-BCAC-83FC051CD1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7531" y="8982954"/>
            <a:ext cx="693366" cy="924488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199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NEW 5,000SF OFFICE/RETAIL LEASE $25/SF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68</cp:revision>
  <dcterms:created xsi:type="dcterms:W3CDTF">2006-08-16T00:00:00Z</dcterms:created>
  <dcterms:modified xsi:type="dcterms:W3CDTF">2021-07-07T18:33:36Z</dcterms:modified>
</cp:coreProperties>
</file>