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1494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Listed!! Gorgeous Home In Reminisce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Open House Sat 12-2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Welcome home to this gorgeous stone front home w/inviting front porch. Upon entering, you will be immediately drawn to the open layout &amp; gleaming high quality laminate flooring. Entertaining will be a breeze with this floor plan - open living/dining area, spacious family room, leading to a cook's dream kitchen! Features include**Large kitchen w/s/s appliances, plentiful 42'' cabinets w/crown molding &amp; roll out trays, granite counters &amp; large island w/ample seating**Powder room off the office/den &amp; has a large storage closet that could be easily converted into a shower. You will find four nicely sized bedrooms plus HUGE Loft upstairs. You will love your new Master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suite w/tray ceiling, dual sinks, separate shower/soaking tub &amp; large walk-in closet! And, nicely sized laundry room is also located upstairs. We can't forget the screened in porch overlooking the fenced yard, complete with large playset - you will enjoy many gatherings for years to come! Reminisce is a welcoming neighborhood with many events throughout the year - you will love living here!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235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669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8" y="4496546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263" y="4497180"/>
            <a:ext cx="1368742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877" y="4496545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746" y="4496546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10" y="7964027"/>
            <a:ext cx="1370643" cy="9137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103" y="7966870"/>
            <a:ext cx="1363062" cy="9080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606 Calabash Court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Reminisce | Summerville, SC 29483 | MLS# 19018847 | $289,975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3" y="980542"/>
            <a:ext cx="3656389" cy="2435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14" y="980542"/>
            <a:ext cx="3647718" cy="2430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064" y="7966554"/>
            <a:ext cx="1364010" cy="9087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239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Just Listed!! Gorgeous Home In Reminisce Open House Sat 12-2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39</cp:revision>
  <dcterms:created xsi:type="dcterms:W3CDTF">2006-08-16T00:00:00Z</dcterms:created>
  <dcterms:modified xsi:type="dcterms:W3CDTF">2019-06-27T17:21:48Z</dcterms:modified>
</cp:coreProperties>
</file>