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1" y="94752"/>
            <a:ext cx="7512491" cy="4547282"/>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345" y="0"/>
            <a:ext cx="7772400" cy="718457"/>
          </a:xfrm>
        </p:spPr>
        <p:txBody>
          <a:bodyPr anchor="ctr">
            <a:noAutofit/>
          </a:bodyPr>
          <a:lstStyle/>
          <a:p>
            <a:r>
              <a:rPr lang="en-US" sz="2600" b="1" i="1" dirty="0">
                <a:solidFill>
                  <a:schemeClr val="bg1"/>
                </a:solidFill>
                <a:effectLst>
                  <a:outerShdw blurRad="38100" dist="38100" dir="2700000" algn="tl">
                    <a:srgbClr val="000000">
                      <a:alpha val="43137"/>
                    </a:srgbClr>
                  </a:outerShdw>
                </a:effectLst>
                <a:latin typeface="Century Gothic" panose="020B0502020202020204" pitchFamily="34" charset="0"/>
              </a:rPr>
              <a:t>Renovate or Build The Home Of Your Dreams</a:t>
            </a:r>
          </a:p>
        </p:txBody>
      </p:sp>
      <p:sp>
        <p:nvSpPr>
          <p:cNvPr id="3" name="Subtitle 2"/>
          <p:cNvSpPr>
            <a:spLocks noGrp="1"/>
          </p:cNvSpPr>
          <p:nvPr>
            <p:ph type="subTitle" idx="1"/>
          </p:nvPr>
        </p:nvSpPr>
        <p:spPr>
          <a:xfrm>
            <a:off x="-2144" y="4642034"/>
            <a:ext cx="7775998" cy="2539555"/>
          </a:xfrm>
        </p:spPr>
        <p:txBody>
          <a:bodyPr anchor="ctr">
            <a:noAutofit/>
          </a:bodyPr>
          <a:lstStyle/>
          <a:p>
            <a:r>
              <a:rPr lang="en-US" sz="1500" dirty="0">
                <a:solidFill>
                  <a:schemeClr val="tx1"/>
                </a:solidFill>
                <a:latin typeface="Century Gothic" panose="020B0502020202020204" pitchFamily="34" charset="0"/>
              </a:rPr>
              <a:t>Stunning view like no other on the market. 2.25 acres of Direct deep-water access on Charleston Harbor (nothing else compares lot wise on the harbor) with full views of South Battery, the beautiful church steeples of Charleston, Charleston Harbor, The City of Charleston, Mt. Pleasant and the Ravenel Bridge. Three lots are listed with the property under one TMS number. Perfect opportunity to build a luxury home of your dreams or renovate home currently on the property. Location is filled with a beautiful beach, amazing ocean and harbor breezes, nearly adjacent to the James Island Yacht Club and all of the best of the waterways in the area. Be offshore from your own dock in a matter of ten minutes. First time this property has been on the market in nearly half a century. Unbelievable locale.</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sp>
        <p:nvSpPr>
          <p:cNvPr id="5" name="Rectangle 4"/>
          <p:cNvSpPr/>
          <p:nvPr/>
        </p:nvSpPr>
        <p:spPr>
          <a:xfrm>
            <a:off x="1382825" y="3480137"/>
            <a:ext cx="5219012" cy="1015663"/>
          </a:xfrm>
          <a:prstGeom prst="rect">
            <a:avLst/>
          </a:prstGeom>
        </p:spPr>
        <p:txBody>
          <a:bodyPr wrap="square">
            <a:spAutoFit/>
          </a:bodyPr>
          <a:lstStyle/>
          <a:p>
            <a:pPr algn="ctr"/>
            <a:r>
              <a:rPr lang="en-US" sz="2400" b="1" dirty="0">
                <a:effectLst>
                  <a:outerShdw blurRad="38100" dist="38100" dir="2700000" algn="tl">
                    <a:srgbClr val="000000">
                      <a:alpha val="43137"/>
                    </a:srgbClr>
                  </a:outerShdw>
                </a:effectLst>
                <a:latin typeface="Century Gothic" panose="020B0502020202020204" pitchFamily="34" charset="0"/>
              </a:rPr>
              <a:t>606 </a:t>
            </a:r>
            <a:r>
              <a:rPr lang="en-US" sz="2400" b="1" dirty="0" err="1">
                <a:effectLst>
                  <a:outerShdw blurRad="38100" dist="38100" dir="2700000" algn="tl">
                    <a:srgbClr val="000000">
                      <a:alpha val="43137"/>
                    </a:srgbClr>
                  </a:outerShdw>
                </a:effectLst>
                <a:latin typeface="Century Gothic" panose="020B0502020202020204" pitchFamily="34" charset="0"/>
              </a:rPr>
              <a:t>Wampler</a:t>
            </a:r>
            <a:r>
              <a:rPr lang="en-US" sz="2400" b="1" dirty="0">
                <a:effectLst>
                  <a:outerShdw blurRad="38100" dist="38100" dir="2700000" algn="tl">
                    <a:srgbClr val="000000">
                      <a:alpha val="43137"/>
                    </a:srgbClr>
                  </a:outerShdw>
                </a:effectLst>
                <a:latin typeface="Century Gothic" panose="020B0502020202020204" pitchFamily="34" charset="0"/>
              </a:rPr>
              <a:t> Drive</a:t>
            </a:r>
          </a:p>
          <a:p>
            <a:pPr algn="ctr"/>
            <a:r>
              <a:rPr lang="en-US" sz="1800" dirty="0">
                <a:effectLst>
                  <a:outerShdw blurRad="38100" dist="38100" dir="2700000" algn="tl">
                    <a:srgbClr val="000000">
                      <a:alpha val="43137"/>
                    </a:srgbClr>
                  </a:outerShdw>
                </a:effectLst>
                <a:latin typeface="Century Gothic" panose="020B0502020202020204" pitchFamily="34" charset="0"/>
              </a:rPr>
              <a:t>Eastwood · Charleston, SC 29412</a:t>
            </a:r>
          </a:p>
          <a:p>
            <a:pPr algn="ctr"/>
            <a:r>
              <a:rPr lang="en-US" sz="1800" dirty="0">
                <a:effectLst>
                  <a:outerShdw blurRad="38100" dist="38100" dir="2700000" algn="tl">
                    <a:srgbClr val="000000">
                      <a:alpha val="43137"/>
                    </a:srgbClr>
                  </a:outerShdw>
                </a:effectLst>
                <a:latin typeface="Century Gothic" panose="020B0502020202020204" pitchFamily="34" charset="0"/>
              </a:rPr>
              <a:t>MLS# 17022732 · $3,750,000</a:t>
            </a:r>
            <a:endParaRPr lang="en-US" sz="1400" dirty="0">
              <a:effectLst>
                <a:outerShdw blurRad="38100" dist="38100" dir="2700000" algn="tl">
                  <a:srgbClr val="000000">
                    <a:alpha val="43137"/>
                  </a:srgbClr>
                </a:outerShdw>
              </a:effectLst>
              <a:latin typeface="Century Gothic" panose="020B0502020202020204" pitchFamily="34" charset="0"/>
            </a:endParaRPr>
          </a:p>
        </p:txBody>
      </p:sp>
      <p:pic>
        <p:nvPicPr>
          <p:cNvPr id="23"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110414"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a:latin typeface="Century Gothic" panose="020B0502020202020204" pitchFamily="34" charset="0"/>
              </a:rPr>
              <a:t>Bryan Thompson</a:t>
            </a:r>
          </a:p>
          <a:p>
            <a:r>
              <a:rPr lang="en-US" sz="1100" dirty="0">
                <a:latin typeface="Century Gothic" panose="020B0502020202020204" pitchFamily="34" charset="0"/>
              </a:rPr>
              <a:t>Office -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82000" y="791613"/>
            <a:ext cx="2408653" cy="1600200"/>
          </a:xfrm>
          <a:prstGeom prst="rect">
            <a:avLst/>
          </a:prstGeom>
          <a:ln>
            <a:noFill/>
          </a:ln>
          <a:effectLst>
            <a:softEdge rad="112500"/>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3929" y="7239000"/>
            <a:ext cx="1554480" cy="1243584"/>
          </a:xfrm>
          <a:prstGeom prst="rect">
            <a:avLst/>
          </a:prstGeom>
          <a:ln>
            <a:noFill/>
          </a:ln>
          <a:effectLst>
            <a:outerShdw blurRad="292100" dist="139700" dir="2700000" algn="tl" rotWithShape="0">
              <a:srgbClr val="333333">
                <a:alpha val="65000"/>
              </a:srgbClr>
            </a:outerShdw>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79932" y="7239000"/>
            <a:ext cx="1554480" cy="1243584"/>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921" y="7239000"/>
            <a:ext cx="1554480" cy="1243584"/>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07925" y="7239000"/>
            <a:ext cx="1554480" cy="124358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1461</TotalTime>
  <Words>204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Renovate or Build The Home Of Your Dreams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38</cp:revision>
  <dcterms:created xsi:type="dcterms:W3CDTF">2006-08-16T00:00:00Z</dcterms:created>
  <dcterms:modified xsi:type="dcterms:W3CDTF">2017-10-30T16:18:21Z</dcterms:modified>
</cp:coreProperties>
</file>